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6" r:id="rId8"/>
    <p:sldId id="267" r:id="rId9"/>
    <p:sldId id="265" r:id="rId10"/>
    <p:sldId id="271" r:id="rId11"/>
    <p:sldId id="268" r:id="rId12"/>
    <p:sldId id="270" r:id="rId13"/>
    <p:sldId id="269" r:id="rId14"/>
    <p:sldId id="272" r:id="rId15"/>
    <p:sldId id="259" r:id="rId16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59A6"/>
    <a:srgbClr val="1156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hyperlink" Target="Bienes%20y%20servicios%20gravados%20con%20tarifa%20cero%20%20IVA.pdf" TargetMode="External"/></Relationships>
</file>

<file path=ppt/diagrams/_rels/data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hyperlink" Target="Bienes%20y%20servicios%20gravados%20con%20tarifa%20cero%20%20IVA.pdf" TargetMode="External"/></Relationships>
</file>

<file path=ppt/diagrams/_rels/drawing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8E51F8-51B4-4627-9090-7626A768B9EE}" type="doc">
      <dgm:prSet loTypeId="urn:microsoft.com/office/officeart/2005/8/layout/chevron1" loCatId="process" qsTypeId="urn:microsoft.com/office/officeart/2005/8/quickstyle/simple1" qsCatId="simple" csTypeId="urn:microsoft.com/office/officeart/2005/8/colors/colorful3" csCatId="colorful" phldr="1"/>
      <dgm:spPr/>
    </dgm:pt>
    <dgm:pt modelId="{A628102B-09D4-492F-92A2-6B36441BAE6D}">
      <dgm:prSet phldrT="[Texto]" custT="1"/>
      <dgm:spPr/>
      <dgm:t>
        <a:bodyPr/>
        <a:lstStyle/>
        <a:p>
          <a:r>
            <a:rPr lang="es-ES" sz="2800" b="1" i="0" u="sng" dirty="0">
              <a:effectLst/>
            </a:rPr>
            <a:t>Directos </a:t>
          </a:r>
          <a:endParaRPr lang="es-EC" sz="2800" b="1" u="sng" dirty="0">
            <a:effectLst/>
          </a:endParaRPr>
        </a:p>
      </dgm:t>
    </dgm:pt>
    <dgm:pt modelId="{3082963C-799A-4A29-A627-E6337AC1137F}" type="parTrans" cxnId="{F2253063-3150-4B01-B15D-AB7915A7CAC3}">
      <dgm:prSet/>
      <dgm:spPr/>
      <dgm:t>
        <a:bodyPr/>
        <a:lstStyle/>
        <a:p>
          <a:endParaRPr lang="es-EC"/>
        </a:p>
      </dgm:t>
    </dgm:pt>
    <dgm:pt modelId="{CD47EC89-447B-4AEC-B470-68FA2D4DEC61}" type="sibTrans" cxnId="{F2253063-3150-4B01-B15D-AB7915A7CAC3}">
      <dgm:prSet/>
      <dgm:spPr/>
      <dgm:t>
        <a:bodyPr/>
        <a:lstStyle/>
        <a:p>
          <a:endParaRPr lang="es-EC"/>
        </a:p>
      </dgm:t>
    </dgm:pt>
    <dgm:pt modelId="{D87D3BC1-9322-406C-BABE-FD034BDB5908}">
      <dgm:prSet phldrT="[Texto]" custT="1"/>
      <dgm:spPr/>
      <dgm:t>
        <a:bodyPr/>
        <a:lstStyle/>
        <a:p>
          <a:r>
            <a:rPr lang="es-ES" sz="2800" b="1" i="0" u="sng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Indirectos:</a:t>
          </a:r>
          <a:endParaRPr lang="es-EC" sz="2800" u="sng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07987F8-B4CA-49E4-867F-600340317538}" type="parTrans" cxnId="{DA9B4069-5BF2-4388-8475-22DA464B167C}">
      <dgm:prSet/>
      <dgm:spPr/>
      <dgm:t>
        <a:bodyPr/>
        <a:lstStyle/>
        <a:p>
          <a:endParaRPr lang="es-EC"/>
        </a:p>
      </dgm:t>
    </dgm:pt>
    <dgm:pt modelId="{E588469F-BDAA-400F-9771-2953A781F9AA}" type="sibTrans" cxnId="{DA9B4069-5BF2-4388-8475-22DA464B167C}">
      <dgm:prSet/>
      <dgm:spPr/>
      <dgm:t>
        <a:bodyPr/>
        <a:lstStyle/>
        <a:p>
          <a:endParaRPr lang="es-EC"/>
        </a:p>
      </dgm:t>
    </dgm:pt>
    <dgm:pt modelId="{17E25C94-AED3-4369-A605-B3AF1A934987}">
      <dgm:prSet phldrT="[Texto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ES" sz="2800" b="0" i="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Personales: </a:t>
          </a:r>
          <a:endParaRPr lang="es-EC" sz="2800" b="0" u="sng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E6CDE00-D038-4770-BA7B-08BF94AF27F3}" type="parTrans" cxnId="{0A9AE653-6180-4D78-9DF9-30E042D15917}">
      <dgm:prSet/>
      <dgm:spPr/>
      <dgm:t>
        <a:bodyPr/>
        <a:lstStyle/>
        <a:p>
          <a:endParaRPr lang="es-EC"/>
        </a:p>
      </dgm:t>
    </dgm:pt>
    <dgm:pt modelId="{EE4B94F9-CFA0-497F-9200-65290A38C019}" type="sibTrans" cxnId="{0A9AE653-6180-4D78-9DF9-30E042D15917}">
      <dgm:prSet/>
      <dgm:spPr/>
      <dgm:t>
        <a:bodyPr/>
        <a:lstStyle/>
        <a:p>
          <a:endParaRPr lang="es-EC"/>
        </a:p>
      </dgm:t>
    </dgm:pt>
    <dgm:pt modelId="{2015C777-386C-413C-98E9-E849E430244D}">
      <dgm:prSet phldrT="[Texto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ES" sz="2800" b="1" i="0" u="sng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Reales:</a:t>
          </a:r>
          <a:endParaRPr lang="es-EC" sz="2800" i="0" u="sng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8C8C196-8B04-4A98-B2E2-52CEE480EFEC}" type="parTrans" cxnId="{2CAD4B7A-D3B3-435F-BDF9-CFCA2323E21D}">
      <dgm:prSet/>
      <dgm:spPr/>
      <dgm:t>
        <a:bodyPr/>
        <a:lstStyle/>
        <a:p>
          <a:endParaRPr lang="es-EC"/>
        </a:p>
      </dgm:t>
    </dgm:pt>
    <dgm:pt modelId="{E81BC590-3C00-42D7-B4A5-4BB6B2E6CEE1}" type="sibTrans" cxnId="{2CAD4B7A-D3B3-435F-BDF9-CFCA2323E21D}">
      <dgm:prSet/>
      <dgm:spPr/>
      <dgm:t>
        <a:bodyPr/>
        <a:lstStyle/>
        <a:p>
          <a:endParaRPr lang="es-EC"/>
        </a:p>
      </dgm:t>
    </dgm:pt>
    <dgm:pt modelId="{CB0A1262-9351-4396-9EE9-37200E754104}">
      <dgm:prSet phldrT="[Texto]"/>
      <dgm:spPr/>
      <dgm:t>
        <a:bodyPr/>
        <a:lstStyle/>
        <a:p>
          <a:r>
            <a:rPr lang="es-ES" b="0" i="0" dirty="0"/>
            <a:t> Son aquellos que se aplican a bienes y servicios y por tanto afectan de forma indirecta a la riqueza de las personas. El más conocido es el Impuesto sobre el Valor Agregado (IVA).</a:t>
          </a:r>
          <a:endParaRPr lang="es-EC" dirty="0"/>
        </a:p>
      </dgm:t>
    </dgm:pt>
    <dgm:pt modelId="{6C98BF49-603A-492E-97D4-EE6C9D9629ED}" type="parTrans" cxnId="{236E2405-194B-4C70-9DB6-3F8D8F99E77C}">
      <dgm:prSet/>
      <dgm:spPr/>
      <dgm:t>
        <a:bodyPr/>
        <a:lstStyle/>
        <a:p>
          <a:endParaRPr lang="es-EC"/>
        </a:p>
      </dgm:t>
    </dgm:pt>
    <dgm:pt modelId="{7120D058-E8B4-4DD4-AC27-946219803EFA}" type="sibTrans" cxnId="{236E2405-194B-4C70-9DB6-3F8D8F99E77C}">
      <dgm:prSet/>
      <dgm:spPr/>
      <dgm:t>
        <a:bodyPr/>
        <a:lstStyle/>
        <a:p>
          <a:endParaRPr lang="es-EC"/>
        </a:p>
      </dgm:t>
    </dgm:pt>
    <dgm:pt modelId="{21BC5D24-CA31-4B27-86C0-69A1F4645CC8}">
      <dgm:prSet phldrT="[Texto]"/>
      <dgm:spPr/>
      <dgm:t>
        <a:bodyPr/>
        <a:lstStyle/>
        <a:p>
          <a:r>
            <a:rPr lang="es-ES" b="0" i="0" dirty="0"/>
            <a:t>Son aquellos </a:t>
          </a:r>
          <a:r>
            <a:rPr lang="es-ES" b="1" i="0" dirty="0"/>
            <a:t>impuestos</a:t>
          </a:r>
          <a:r>
            <a:rPr lang="es-ES" b="0" i="0" dirty="0"/>
            <a:t> que gravan directamente la riqueza de las personas o empresas</a:t>
          </a:r>
          <a:endParaRPr lang="es-EC" dirty="0"/>
        </a:p>
      </dgm:t>
    </dgm:pt>
    <dgm:pt modelId="{CACB6DFC-ABFC-4DCF-BE5D-3E2E168932B0}" type="parTrans" cxnId="{987B866C-C3C0-4504-97CA-F2D522243CA6}">
      <dgm:prSet/>
      <dgm:spPr/>
      <dgm:t>
        <a:bodyPr/>
        <a:lstStyle/>
        <a:p>
          <a:endParaRPr lang="es-EC"/>
        </a:p>
      </dgm:t>
    </dgm:pt>
    <dgm:pt modelId="{39A04814-3740-4E14-BC9B-AAD07503772F}" type="sibTrans" cxnId="{987B866C-C3C0-4504-97CA-F2D522243CA6}">
      <dgm:prSet/>
      <dgm:spPr/>
      <dgm:t>
        <a:bodyPr/>
        <a:lstStyle/>
        <a:p>
          <a:endParaRPr lang="es-EC"/>
        </a:p>
      </dgm:t>
    </dgm:pt>
    <dgm:pt modelId="{571BFE0C-FF68-43A9-BC2B-C2D2DFCC71DA}">
      <dgm:prSet phldrT="[Texto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ES" b="0" i="0"/>
            <a:t>Hablamos </a:t>
          </a:r>
          <a:r>
            <a:rPr lang="es-ES" b="0" i="0" dirty="0"/>
            <a:t>de un tipo de tributo que tiene que tiene en cuenta las circunstancias personales. El más conocido es el Impuesto sobre la renta de las personas físicas o el de sociedades.</a:t>
          </a:r>
          <a:endParaRPr lang="es-EC" dirty="0"/>
        </a:p>
      </dgm:t>
    </dgm:pt>
    <dgm:pt modelId="{6C196187-4597-428A-B3EB-17E5F76C4B15}" type="parTrans" cxnId="{417AAA11-3089-4938-8387-64D46EB4C22B}">
      <dgm:prSet/>
      <dgm:spPr/>
      <dgm:t>
        <a:bodyPr/>
        <a:lstStyle/>
        <a:p>
          <a:endParaRPr lang="es-EC"/>
        </a:p>
      </dgm:t>
    </dgm:pt>
    <dgm:pt modelId="{760C425E-15B7-4E01-9E7C-DAC972595167}" type="sibTrans" cxnId="{417AAA11-3089-4938-8387-64D46EB4C22B}">
      <dgm:prSet/>
      <dgm:spPr/>
      <dgm:t>
        <a:bodyPr/>
        <a:lstStyle/>
        <a:p>
          <a:endParaRPr lang="es-EC"/>
        </a:p>
      </dgm:t>
    </dgm:pt>
    <dgm:pt modelId="{2A6A8791-0D63-4FF1-8FC5-55399434B058}">
      <dgm:prSet phldrT="[Texto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ES" b="1" i="0" dirty="0"/>
            <a:t> </a:t>
          </a:r>
          <a:r>
            <a:rPr lang="es-ES" b="0" i="0" dirty="0"/>
            <a:t>Son aquellos que no están relacionados con las circunstancias personales. En estos, lo importante es que la persona realiza un hecho que va a ser gravado con un tributo. Con independencia de condiciones familiares o de edad.</a:t>
          </a:r>
          <a:endParaRPr lang="es-EC" dirty="0"/>
        </a:p>
      </dgm:t>
    </dgm:pt>
    <dgm:pt modelId="{B23A50F9-32D8-4144-B7D1-4433BEF79288}" type="parTrans" cxnId="{B3A8AF88-7B1E-47F7-932F-FB5A77F73AD8}">
      <dgm:prSet/>
      <dgm:spPr/>
      <dgm:t>
        <a:bodyPr/>
        <a:lstStyle/>
        <a:p>
          <a:endParaRPr lang="es-EC"/>
        </a:p>
      </dgm:t>
    </dgm:pt>
    <dgm:pt modelId="{E26F89BB-BA7D-45D4-B8D2-F3F9FFA9925F}" type="sibTrans" cxnId="{B3A8AF88-7B1E-47F7-932F-FB5A77F73AD8}">
      <dgm:prSet/>
      <dgm:spPr/>
      <dgm:t>
        <a:bodyPr/>
        <a:lstStyle/>
        <a:p>
          <a:endParaRPr lang="es-EC"/>
        </a:p>
      </dgm:t>
    </dgm:pt>
    <dgm:pt modelId="{C22BC769-4E06-4973-9CE3-306C603C7F76}" type="pres">
      <dgm:prSet presAssocID="{928E51F8-51B4-4627-9090-7626A768B9EE}" presName="Name0" presStyleCnt="0">
        <dgm:presLayoutVars>
          <dgm:dir/>
          <dgm:animLvl val="lvl"/>
          <dgm:resizeHandles val="exact"/>
        </dgm:presLayoutVars>
      </dgm:prSet>
      <dgm:spPr/>
    </dgm:pt>
    <dgm:pt modelId="{7A712BEF-1152-40F2-B328-B092F4E5E4F8}" type="pres">
      <dgm:prSet presAssocID="{A628102B-09D4-492F-92A2-6B36441BAE6D}" presName="composite" presStyleCnt="0"/>
      <dgm:spPr/>
    </dgm:pt>
    <dgm:pt modelId="{213B5ABF-8320-4E73-9858-6A2DA084CE32}" type="pres">
      <dgm:prSet presAssocID="{A628102B-09D4-492F-92A2-6B36441BAE6D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6CBF8DFB-E64B-4F2D-A93D-8054C5509223}" type="pres">
      <dgm:prSet presAssocID="{A628102B-09D4-492F-92A2-6B36441BAE6D}" presName="desTx" presStyleLbl="revTx" presStyleIdx="0" presStyleCnt="4">
        <dgm:presLayoutVars>
          <dgm:bulletEnabled val="1"/>
        </dgm:presLayoutVars>
      </dgm:prSet>
      <dgm:spPr/>
    </dgm:pt>
    <dgm:pt modelId="{7B291EED-1BD8-45E5-A559-8784EE412F78}" type="pres">
      <dgm:prSet presAssocID="{CD47EC89-447B-4AEC-B470-68FA2D4DEC61}" presName="space" presStyleCnt="0"/>
      <dgm:spPr/>
    </dgm:pt>
    <dgm:pt modelId="{18D3E4A9-DE29-4FDF-8A2C-4A3851A68040}" type="pres">
      <dgm:prSet presAssocID="{D87D3BC1-9322-406C-BABE-FD034BDB5908}" presName="composite" presStyleCnt="0"/>
      <dgm:spPr/>
    </dgm:pt>
    <dgm:pt modelId="{BC476DB9-839E-44F2-9C11-E25341E56AD7}" type="pres">
      <dgm:prSet presAssocID="{D87D3BC1-9322-406C-BABE-FD034BDB5908}" presName="par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872DE10F-A6A9-4E93-9CBE-A1A1D706132C}" type="pres">
      <dgm:prSet presAssocID="{D87D3BC1-9322-406C-BABE-FD034BDB5908}" presName="desTx" presStyleLbl="revTx" presStyleIdx="1" presStyleCnt="4">
        <dgm:presLayoutVars>
          <dgm:bulletEnabled val="1"/>
        </dgm:presLayoutVars>
      </dgm:prSet>
      <dgm:spPr/>
    </dgm:pt>
    <dgm:pt modelId="{84DFA3F5-7877-4C09-8470-D77BECA87453}" type="pres">
      <dgm:prSet presAssocID="{E588469F-BDAA-400F-9771-2953A781F9AA}" presName="space" presStyleCnt="0"/>
      <dgm:spPr/>
    </dgm:pt>
    <dgm:pt modelId="{B081D758-24E6-4B43-99D9-050830178C07}" type="pres">
      <dgm:prSet presAssocID="{17E25C94-AED3-4369-A605-B3AF1A934987}" presName="composite" presStyleCnt="0"/>
      <dgm:spPr/>
    </dgm:pt>
    <dgm:pt modelId="{A2159472-CE90-4A22-B9B3-85B80DE5B721}" type="pres">
      <dgm:prSet presAssocID="{17E25C94-AED3-4369-A605-B3AF1A934987}" presName="par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E87A9398-1A91-418A-A229-028B700AE2D0}" type="pres">
      <dgm:prSet presAssocID="{17E25C94-AED3-4369-A605-B3AF1A934987}" presName="desTx" presStyleLbl="revTx" presStyleIdx="2" presStyleCnt="4">
        <dgm:presLayoutVars>
          <dgm:bulletEnabled val="1"/>
        </dgm:presLayoutVars>
      </dgm:prSet>
      <dgm:spPr/>
    </dgm:pt>
    <dgm:pt modelId="{B3FDCD89-EE34-4FC2-9CE3-A68E9F83FF68}" type="pres">
      <dgm:prSet presAssocID="{EE4B94F9-CFA0-497F-9200-65290A38C019}" presName="space" presStyleCnt="0"/>
      <dgm:spPr/>
    </dgm:pt>
    <dgm:pt modelId="{10D7B913-4465-43B9-A48D-3EE2D66EA70D}" type="pres">
      <dgm:prSet presAssocID="{2015C777-386C-413C-98E9-E849E430244D}" presName="composite" presStyleCnt="0"/>
      <dgm:spPr/>
    </dgm:pt>
    <dgm:pt modelId="{527A6E2D-3DE7-4A3F-8169-40A16B918D02}" type="pres">
      <dgm:prSet presAssocID="{2015C777-386C-413C-98E9-E849E430244D}" presName="parTx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596A34B9-A903-4888-B2C3-98A65C225CBE}" type="pres">
      <dgm:prSet presAssocID="{2015C777-386C-413C-98E9-E849E430244D}" presName="desTx" presStyleLbl="revTx" presStyleIdx="3" presStyleCnt="4">
        <dgm:presLayoutVars>
          <dgm:bulletEnabled val="1"/>
        </dgm:presLayoutVars>
      </dgm:prSet>
      <dgm:spPr/>
    </dgm:pt>
  </dgm:ptLst>
  <dgm:cxnLst>
    <dgm:cxn modelId="{236E2405-194B-4C70-9DB6-3F8D8F99E77C}" srcId="{D87D3BC1-9322-406C-BABE-FD034BDB5908}" destId="{CB0A1262-9351-4396-9EE9-37200E754104}" srcOrd="0" destOrd="0" parTransId="{6C98BF49-603A-492E-97D4-EE6C9D9629ED}" sibTransId="{7120D058-E8B4-4DD4-AC27-946219803EFA}"/>
    <dgm:cxn modelId="{773F1A09-94B6-4389-AADD-1B62C462A11D}" type="presOf" srcId="{571BFE0C-FF68-43A9-BC2B-C2D2DFCC71DA}" destId="{E87A9398-1A91-418A-A229-028B700AE2D0}" srcOrd="0" destOrd="0" presId="urn:microsoft.com/office/officeart/2005/8/layout/chevron1"/>
    <dgm:cxn modelId="{417AAA11-3089-4938-8387-64D46EB4C22B}" srcId="{17E25C94-AED3-4369-A605-B3AF1A934987}" destId="{571BFE0C-FF68-43A9-BC2B-C2D2DFCC71DA}" srcOrd="0" destOrd="0" parTransId="{6C196187-4597-428A-B3EB-17E5F76C4B15}" sibTransId="{760C425E-15B7-4E01-9E7C-DAC972595167}"/>
    <dgm:cxn modelId="{37C02726-B097-41C0-A597-7CC8477C2BF7}" type="presOf" srcId="{928E51F8-51B4-4627-9090-7626A768B9EE}" destId="{C22BC769-4E06-4973-9CE3-306C603C7F76}" srcOrd="0" destOrd="0" presId="urn:microsoft.com/office/officeart/2005/8/layout/chevron1"/>
    <dgm:cxn modelId="{B5977560-97D9-44F6-9BF1-D2AEDAAA2C1F}" type="presOf" srcId="{D87D3BC1-9322-406C-BABE-FD034BDB5908}" destId="{BC476DB9-839E-44F2-9C11-E25341E56AD7}" srcOrd="0" destOrd="0" presId="urn:microsoft.com/office/officeart/2005/8/layout/chevron1"/>
    <dgm:cxn modelId="{F2253063-3150-4B01-B15D-AB7915A7CAC3}" srcId="{928E51F8-51B4-4627-9090-7626A768B9EE}" destId="{A628102B-09D4-492F-92A2-6B36441BAE6D}" srcOrd="0" destOrd="0" parTransId="{3082963C-799A-4A29-A627-E6337AC1137F}" sibTransId="{CD47EC89-447B-4AEC-B470-68FA2D4DEC61}"/>
    <dgm:cxn modelId="{DA9B4069-5BF2-4388-8475-22DA464B167C}" srcId="{928E51F8-51B4-4627-9090-7626A768B9EE}" destId="{D87D3BC1-9322-406C-BABE-FD034BDB5908}" srcOrd="1" destOrd="0" parTransId="{507987F8-B4CA-49E4-867F-600340317538}" sibTransId="{E588469F-BDAA-400F-9771-2953A781F9AA}"/>
    <dgm:cxn modelId="{7B2E6B49-F468-40CA-B1D0-359C91430427}" type="presOf" srcId="{CB0A1262-9351-4396-9EE9-37200E754104}" destId="{872DE10F-A6A9-4E93-9CBE-A1A1D706132C}" srcOrd="0" destOrd="0" presId="urn:microsoft.com/office/officeart/2005/8/layout/chevron1"/>
    <dgm:cxn modelId="{FD0FB149-33A9-4E18-AAD1-ADFB4361CC04}" type="presOf" srcId="{A628102B-09D4-492F-92A2-6B36441BAE6D}" destId="{213B5ABF-8320-4E73-9858-6A2DA084CE32}" srcOrd="0" destOrd="0" presId="urn:microsoft.com/office/officeart/2005/8/layout/chevron1"/>
    <dgm:cxn modelId="{987B866C-C3C0-4504-97CA-F2D522243CA6}" srcId="{A628102B-09D4-492F-92A2-6B36441BAE6D}" destId="{21BC5D24-CA31-4B27-86C0-69A1F4645CC8}" srcOrd="0" destOrd="0" parTransId="{CACB6DFC-ABFC-4DCF-BE5D-3E2E168932B0}" sibTransId="{39A04814-3740-4E14-BC9B-AAD07503772F}"/>
    <dgm:cxn modelId="{0A9AE653-6180-4D78-9DF9-30E042D15917}" srcId="{928E51F8-51B4-4627-9090-7626A768B9EE}" destId="{17E25C94-AED3-4369-A605-B3AF1A934987}" srcOrd="2" destOrd="0" parTransId="{EE6CDE00-D038-4770-BA7B-08BF94AF27F3}" sibTransId="{EE4B94F9-CFA0-497F-9200-65290A38C019}"/>
    <dgm:cxn modelId="{2CAD4B7A-D3B3-435F-BDF9-CFCA2323E21D}" srcId="{928E51F8-51B4-4627-9090-7626A768B9EE}" destId="{2015C777-386C-413C-98E9-E849E430244D}" srcOrd="3" destOrd="0" parTransId="{A8C8C196-8B04-4A98-B2E2-52CEE480EFEC}" sibTransId="{E81BC590-3C00-42D7-B4A5-4BB6B2E6CEE1}"/>
    <dgm:cxn modelId="{53774A84-63ED-426C-86FE-79679381B292}" type="presOf" srcId="{2015C777-386C-413C-98E9-E849E430244D}" destId="{527A6E2D-3DE7-4A3F-8169-40A16B918D02}" srcOrd="0" destOrd="0" presId="urn:microsoft.com/office/officeart/2005/8/layout/chevron1"/>
    <dgm:cxn modelId="{B3A8AF88-7B1E-47F7-932F-FB5A77F73AD8}" srcId="{2015C777-386C-413C-98E9-E849E430244D}" destId="{2A6A8791-0D63-4FF1-8FC5-55399434B058}" srcOrd="0" destOrd="0" parTransId="{B23A50F9-32D8-4144-B7D1-4433BEF79288}" sibTransId="{E26F89BB-BA7D-45D4-B8D2-F3F9FFA9925F}"/>
    <dgm:cxn modelId="{CABE178B-10A2-44A2-8D03-A631705D4B5C}" type="presOf" srcId="{17E25C94-AED3-4369-A605-B3AF1A934987}" destId="{A2159472-CE90-4A22-B9B3-85B80DE5B721}" srcOrd="0" destOrd="0" presId="urn:microsoft.com/office/officeart/2005/8/layout/chevron1"/>
    <dgm:cxn modelId="{57CC6BC4-61CC-40DB-99DA-F63469339E17}" type="presOf" srcId="{2A6A8791-0D63-4FF1-8FC5-55399434B058}" destId="{596A34B9-A903-4888-B2C3-98A65C225CBE}" srcOrd="0" destOrd="0" presId="urn:microsoft.com/office/officeart/2005/8/layout/chevron1"/>
    <dgm:cxn modelId="{5900B6E4-29B8-456C-9ED7-1AFEEEEA2A67}" type="presOf" srcId="{21BC5D24-CA31-4B27-86C0-69A1F4645CC8}" destId="{6CBF8DFB-E64B-4F2D-A93D-8054C5509223}" srcOrd="0" destOrd="0" presId="urn:microsoft.com/office/officeart/2005/8/layout/chevron1"/>
    <dgm:cxn modelId="{DA0BF2A7-4969-40F3-9DCF-E0DD7B0C14F1}" type="presParOf" srcId="{C22BC769-4E06-4973-9CE3-306C603C7F76}" destId="{7A712BEF-1152-40F2-B328-B092F4E5E4F8}" srcOrd="0" destOrd="0" presId="urn:microsoft.com/office/officeart/2005/8/layout/chevron1"/>
    <dgm:cxn modelId="{8702084A-10BA-4A05-8CAA-D1B9560A2C8A}" type="presParOf" srcId="{7A712BEF-1152-40F2-B328-B092F4E5E4F8}" destId="{213B5ABF-8320-4E73-9858-6A2DA084CE32}" srcOrd="0" destOrd="0" presId="urn:microsoft.com/office/officeart/2005/8/layout/chevron1"/>
    <dgm:cxn modelId="{8A516729-324D-4A4C-897E-1E7683149618}" type="presParOf" srcId="{7A712BEF-1152-40F2-B328-B092F4E5E4F8}" destId="{6CBF8DFB-E64B-4F2D-A93D-8054C5509223}" srcOrd="1" destOrd="0" presId="urn:microsoft.com/office/officeart/2005/8/layout/chevron1"/>
    <dgm:cxn modelId="{5BD6FBBC-F083-42FE-BF77-E3AE391E6983}" type="presParOf" srcId="{C22BC769-4E06-4973-9CE3-306C603C7F76}" destId="{7B291EED-1BD8-45E5-A559-8784EE412F78}" srcOrd="1" destOrd="0" presId="urn:microsoft.com/office/officeart/2005/8/layout/chevron1"/>
    <dgm:cxn modelId="{21E142E9-B2F8-4279-83C0-A6B5460BEE93}" type="presParOf" srcId="{C22BC769-4E06-4973-9CE3-306C603C7F76}" destId="{18D3E4A9-DE29-4FDF-8A2C-4A3851A68040}" srcOrd="2" destOrd="0" presId="urn:microsoft.com/office/officeart/2005/8/layout/chevron1"/>
    <dgm:cxn modelId="{99464D95-8D0A-46C0-B238-A133F1887A0E}" type="presParOf" srcId="{18D3E4A9-DE29-4FDF-8A2C-4A3851A68040}" destId="{BC476DB9-839E-44F2-9C11-E25341E56AD7}" srcOrd="0" destOrd="0" presId="urn:microsoft.com/office/officeart/2005/8/layout/chevron1"/>
    <dgm:cxn modelId="{0C80EE9F-55F6-4662-B7CD-408A5F32785D}" type="presParOf" srcId="{18D3E4A9-DE29-4FDF-8A2C-4A3851A68040}" destId="{872DE10F-A6A9-4E93-9CBE-A1A1D706132C}" srcOrd="1" destOrd="0" presId="urn:microsoft.com/office/officeart/2005/8/layout/chevron1"/>
    <dgm:cxn modelId="{B6A613B5-4A12-4BFF-8229-3FBB8A6B692E}" type="presParOf" srcId="{C22BC769-4E06-4973-9CE3-306C603C7F76}" destId="{84DFA3F5-7877-4C09-8470-D77BECA87453}" srcOrd="3" destOrd="0" presId="urn:microsoft.com/office/officeart/2005/8/layout/chevron1"/>
    <dgm:cxn modelId="{8EC33D6E-81F4-4537-8220-59EAA0FE3F9A}" type="presParOf" srcId="{C22BC769-4E06-4973-9CE3-306C603C7F76}" destId="{B081D758-24E6-4B43-99D9-050830178C07}" srcOrd="4" destOrd="0" presId="urn:microsoft.com/office/officeart/2005/8/layout/chevron1"/>
    <dgm:cxn modelId="{F72D08FF-AF50-40AB-B0E8-3321DA973B41}" type="presParOf" srcId="{B081D758-24E6-4B43-99D9-050830178C07}" destId="{A2159472-CE90-4A22-B9B3-85B80DE5B721}" srcOrd="0" destOrd="0" presId="urn:microsoft.com/office/officeart/2005/8/layout/chevron1"/>
    <dgm:cxn modelId="{3E198E04-2213-4B89-AD79-23F866828050}" type="presParOf" srcId="{B081D758-24E6-4B43-99D9-050830178C07}" destId="{E87A9398-1A91-418A-A229-028B700AE2D0}" srcOrd="1" destOrd="0" presId="urn:microsoft.com/office/officeart/2005/8/layout/chevron1"/>
    <dgm:cxn modelId="{A069F8E1-E14C-4BB5-8E08-A38E32FECEF4}" type="presParOf" srcId="{C22BC769-4E06-4973-9CE3-306C603C7F76}" destId="{B3FDCD89-EE34-4FC2-9CE3-A68E9F83FF68}" srcOrd="5" destOrd="0" presId="urn:microsoft.com/office/officeart/2005/8/layout/chevron1"/>
    <dgm:cxn modelId="{F86A3D27-196E-411D-B5DE-9D79416C1641}" type="presParOf" srcId="{C22BC769-4E06-4973-9CE3-306C603C7F76}" destId="{10D7B913-4465-43B9-A48D-3EE2D66EA70D}" srcOrd="6" destOrd="0" presId="urn:microsoft.com/office/officeart/2005/8/layout/chevron1"/>
    <dgm:cxn modelId="{E9CE1D3B-2A70-4E12-BF64-3D3383C672A5}" type="presParOf" srcId="{10D7B913-4465-43B9-A48D-3EE2D66EA70D}" destId="{527A6E2D-3DE7-4A3F-8169-40A16B918D02}" srcOrd="0" destOrd="0" presId="urn:microsoft.com/office/officeart/2005/8/layout/chevron1"/>
    <dgm:cxn modelId="{362FDDD5-9BB1-4599-BBED-00017010DED4}" type="presParOf" srcId="{10D7B913-4465-43B9-A48D-3EE2D66EA70D}" destId="{596A34B9-A903-4888-B2C3-98A65C225CBE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28E51F8-51B4-4627-9090-7626A768B9EE}" type="doc">
      <dgm:prSet loTypeId="urn:microsoft.com/office/officeart/2005/8/layout/chevron1" loCatId="process" qsTypeId="urn:microsoft.com/office/officeart/2005/8/quickstyle/simple1" qsCatId="simple" csTypeId="urn:microsoft.com/office/officeart/2005/8/colors/colorful3" csCatId="colorful" phldr="1"/>
      <dgm:spPr/>
    </dgm:pt>
    <dgm:pt modelId="{A628102B-09D4-492F-92A2-6B36441BAE6D}">
      <dgm:prSet phldrT="[Texto]" custT="1"/>
      <dgm:spPr/>
      <dgm:t>
        <a:bodyPr/>
        <a:lstStyle/>
        <a:p>
          <a:r>
            <a:rPr lang="es-ES" sz="2800" b="1" i="0" u="sng" dirty="0">
              <a:effectLst/>
            </a:rPr>
            <a:t>Directos </a:t>
          </a:r>
          <a:endParaRPr lang="es-EC" sz="2800" b="1" u="sng" dirty="0">
            <a:effectLst/>
          </a:endParaRPr>
        </a:p>
      </dgm:t>
    </dgm:pt>
    <dgm:pt modelId="{3082963C-799A-4A29-A627-E6337AC1137F}" type="parTrans" cxnId="{F2253063-3150-4B01-B15D-AB7915A7CAC3}">
      <dgm:prSet/>
      <dgm:spPr/>
      <dgm:t>
        <a:bodyPr/>
        <a:lstStyle/>
        <a:p>
          <a:endParaRPr lang="es-EC"/>
        </a:p>
      </dgm:t>
    </dgm:pt>
    <dgm:pt modelId="{CD47EC89-447B-4AEC-B470-68FA2D4DEC61}" type="sibTrans" cxnId="{F2253063-3150-4B01-B15D-AB7915A7CAC3}">
      <dgm:prSet/>
      <dgm:spPr/>
      <dgm:t>
        <a:bodyPr/>
        <a:lstStyle/>
        <a:p>
          <a:endParaRPr lang="es-EC"/>
        </a:p>
      </dgm:t>
    </dgm:pt>
    <dgm:pt modelId="{D87D3BC1-9322-406C-BABE-FD034BDB5908}">
      <dgm:prSet phldrT="[Texto]" custT="1"/>
      <dgm:spPr/>
      <dgm:t>
        <a:bodyPr/>
        <a:lstStyle/>
        <a:p>
          <a:r>
            <a:rPr lang="es-ES" sz="2800" b="1" i="0" u="sng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Indirectos:</a:t>
          </a:r>
          <a:endParaRPr lang="es-EC" sz="2800" u="sng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07987F8-B4CA-49E4-867F-600340317538}" type="parTrans" cxnId="{DA9B4069-5BF2-4388-8475-22DA464B167C}">
      <dgm:prSet/>
      <dgm:spPr/>
      <dgm:t>
        <a:bodyPr/>
        <a:lstStyle/>
        <a:p>
          <a:endParaRPr lang="es-EC"/>
        </a:p>
      </dgm:t>
    </dgm:pt>
    <dgm:pt modelId="{E588469F-BDAA-400F-9771-2953A781F9AA}" type="sibTrans" cxnId="{DA9B4069-5BF2-4388-8475-22DA464B167C}">
      <dgm:prSet/>
      <dgm:spPr/>
      <dgm:t>
        <a:bodyPr/>
        <a:lstStyle/>
        <a:p>
          <a:endParaRPr lang="es-EC"/>
        </a:p>
      </dgm:t>
    </dgm:pt>
    <dgm:pt modelId="{17E25C94-AED3-4369-A605-B3AF1A934987}">
      <dgm:prSet phldrT="[Texto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ES" sz="2800" b="0" i="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Personales: </a:t>
          </a:r>
          <a:endParaRPr lang="es-EC" sz="2800" b="0" u="sng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E6CDE00-D038-4770-BA7B-08BF94AF27F3}" type="parTrans" cxnId="{0A9AE653-6180-4D78-9DF9-30E042D15917}">
      <dgm:prSet/>
      <dgm:spPr/>
      <dgm:t>
        <a:bodyPr/>
        <a:lstStyle/>
        <a:p>
          <a:endParaRPr lang="es-EC"/>
        </a:p>
      </dgm:t>
    </dgm:pt>
    <dgm:pt modelId="{EE4B94F9-CFA0-497F-9200-65290A38C019}" type="sibTrans" cxnId="{0A9AE653-6180-4D78-9DF9-30E042D15917}">
      <dgm:prSet/>
      <dgm:spPr/>
      <dgm:t>
        <a:bodyPr/>
        <a:lstStyle/>
        <a:p>
          <a:endParaRPr lang="es-EC"/>
        </a:p>
      </dgm:t>
    </dgm:pt>
    <dgm:pt modelId="{2015C777-386C-413C-98E9-E849E430244D}">
      <dgm:prSet phldrT="[Texto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ES" sz="2800" b="1" i="0" u="sng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Reales:</a:t>
          </a:r>
          <a:endParaRPr lang="es-EC" sz="2800" i="0" u="sng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8C8C196-8B04-4A98-B2E2-52CEE480EFEC}" type="parTrans" cxnId="{2CAD4B7A-D3B3-435F-BDF9-CFCA2323E21D}">
      <dgm:prSet/>
      <dgm:spPr/>
      <dgm:t>
        <a:bodyPr/>
        <a:lstStyle/>
        <a:p>
          <a:endParaRPr lang="es-EC"/>
        </a:p>
      </dgm:t>
    </dgm:pt>
    <dgm:pt modelId="{E81BC590-3C00-42D7-B4A5-4BB6B2E6CEE1}" type="sibTrans" cxnId="{2CAD4B7A-D3B3-435F-BDF9-CFCA2323E21D}">
      <dgm:prSet/>
      <dgm:spPr/>
      <dgm:t>
        <a:bodyPr/>
        <a:lstStyle/>
        <a:p>
          <a:endParaRPr lang="es-EC"/>
        </a:p>
      </dgm:t>
    </dgm:pt>
    <dgm:pt modelId="{CB0A1262-9351-4396-9EE9-37200E754104}">
      <dgm:prSet phldrT="[Texto]"/>
      <dgm:spPr/>
      <dgm:t>
        <a:bodyPr/>
        <a:lstStyle/>
        <a:p>
          <a:r>
            <a:rPr lang="es-ES" b="0" i="0" dirty="0"/>
            <a:t> Son aquellos que se aplican a bienes y servicios y por tanto afectan de forma indirecta a la riqueza de las personas. El más conocido es el Impuesto sobre el Valor Agregado (IVA).</a:t>
          </a:r>
          <a:endParaRPr lang="es-EC" dirty="0"/>
        </a:p>
      </dgm:t>
    </dgm:pt>
    <dgm:pt modelId="{6C98BF49-603A-492E-97D4-EE6C9D9629ED}" type="parTrans" cxnId="{236E2405-194B-4C70-9DB6-3F8D8F99E77C}">
      <dgm:prSet/>
      <dgm:spPr/>
      <dgm:t>
        <a:bodyPr/>
        <a:lstStyle/>
        <a:p>
          <a:endParaRPr lang="es-EC"/>
        </a:p>
      </dgm:t>
    </dgm:pt>
    <dgm:pt modelId="{7120D058-E8B4-4DD4-AC27-946219803EFA}" type="sibTrans" cxnId="{236E2405-194B-4C70-9DB6-3F8D8F99E77C}">
      <dgm:prSet/>
      <dgm:spPr/>
      <dgm:t>
        <a:bodyPr/>
        <a:lstStyle/>
        <a:p>
          <a:endParaRPr lang="es-EC"/>
        </a:p>
      </dgm:t>
    </dgm:pt>
    <dgm:pt modelId="{21BC5D24-CA31-4B27-86C0-69A1F4645CC8}">
      <dgm:prSet phldrT="[Texto]"/>
      <dgm:spPr/>
      <dgm:t>
        <a:bodyPr/>
        <a:lstStyle/>
        <a:p>
          <a:r>
            <a:rPr lang="es-ES" b="0" i="0" dirty="0"/>
            <a:t>Son aquellos </a:t>
          </a:r>
          <a:r>
            <a:rPr lang="es-ES" b="1" i="0" dirty="0"/>
            <a:t>impuestos</a:t>
          </a:r>
          <a:r>
            <a:rPr lang="es-ES" b="0" i="0" dirty="0"/>
            <a:t> que gravan directamente la riqueza de las personas o empresas</a:t>
          </a:r>
          <a:endParaRPr lang="es-EC" dirty="0"/>
        </a:p>
      </dgm:t>
    </dgm:pt>
    <dgm:pt modelId="{CACB6DFC-ABFC-4DCF-BE5D-3E2E168932B0}" type="parTrans" cxnId="{987B866C-C3C0-4504-97CA-F2D522243CA6}">
      <dgm:prSet/>
      <dgm:spPr/>
      <dgm:t>
        <a:bodyPr/>
        <a:lstStyle/>
        <a:p>
          <a:endParaRPr lang="es-EC"/>
        </a:p>
      </dgm:t>
    </dgm:pt>
    <dgm:pt modelId="{39A04814-3740-4E14-BC9B-AAD07503772F}" type="sibTrans" cxnId="{987B866C-C3C0-4504-97CA-F2D522243CA6}">
      <dgm:prSet/>
      <dgm:spPr/>
      <dgm:t>
        <a:bodyPr/>
        <a:lstStyle/>
        <a:p>
          <a:endParaRPr lang="es-EC"/>
        </a:p>
      </dgm:t>
    </dgm:pt>
    <dgm:pt modelId="{571BFE0C-FF68-43A9-BC2B-C2D2DFCC71DA}">
      <dgm:prSet phldrT="[Texto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ES" b="0" i="0"/>
            <a:t>Hablamos </a:t>
          </a:r>
          <a:r>
            <a:rPr lang="es-ES" b="0" i="0" dirty="0"/>
            <a:t>de un tipo de tributo que tiene que tiene en cuenta las circunstancias personales. El más conocido es el Impuesto sobre la renta de las personas físicas o el de sociedades.</a:t>
          </a:r>
          <a:endParaRPr lang="es-EC" dirty="0"/>
        </a:p>
      </dgm:t>
    </dgm:pt>
    <dgm:pt modelId="{6C196187-4597-428A-B3EB-17E5F76C4B15}" type="parTrans" cxnId="{417AAA11-3089-4938-8387-64D46EB4C22B}">
      <dgm:prSet/>
      <dgm:spPr/>
      <dgm:t>
        <a:bodyPr/>
        <a:lstStyle/>
        <a:p>
          <a:endParaRPr lang="es-EC"/>
        </a:p>
      </dgm:t>
    </dgm:pt>
    <dgm:pt modelId="{760C425E-15B7-4E01-9E7C-DAC972595167}" type="sibTrans" cxnId="{417AAA11-3089-4938-8387-64D46EB4C22B}">
      <dgm:prSet/>
      <dgm:spPr/>
      <dgm:t>
        <a:bodyPr/>
        <a:lstStyle/>
        <a:p>
          <a:endParaRPr lang="es-EC"/>
        </a:p>
      </dgm:t>
    </dgm:pt>
    <dgm:pt modelId="{2A6A8791-0D63-4FF1-8FC5-55399434B058}">
      <dgm:prSet phldrT="[Texto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ES" b="1" i="0" dirty="0"/>
            <a:t> </a:t>
          </a:r>
          <a:r>
            <a:rPr lang="es-ES" b="0" i="0" dirty="0"/>
            <a:t>Son aquellos que no están relacionados con las circunstancias personales. En estos, lo importante es que la persona realiza un hecho que va a ser gravado con un tributo. Con independencia de condiciones familiares o de edad.</a:t>
          </a:r>
          <a:endParaRPr lang="es-EC" dirty="0"/>
        </a:p>
      </dgm:t>
    </dgm:pt>
    <dgm:pt modelId="{B23A50F9-32D8-4144-B7D1-4433BEF79288}" type="parTrans" cxnId="{B3A8AF88-7B1E-47F7-932F-FB5A77F73AD8}">
      <dgm:prSet/>
      <dgm:spPr/>
      <dgm:t>
        <a:bodyPr/>
        <a:lstStyle/>
        <a:p>
          <a:endParaRPr lang="es-EC"/>
        </a:p>
      </dgm:t>
    </dgm:pt>
    <dgm:pt modelId="{E26F89BB-BA7D-45D4-B8D2-F3F9FFA9925F}" type="sibTrans" cxnId="{B3A8AF88-7B1E-47F7-932F-FB5A77F73AD8}">
      <dgm:prSet/>
      <dgm:spPr/>
      <dgm:t>
        <a:bodyPr/>
        <a:lstStyle/>
        <a:p>
          <a:endParaRPr lang="es-EC"/>
        </a:p>
      </dgm:t>
    </dgm:pt>
    <dgm:pt modelId="{C22BC769-4E06-4973-9CE3-306C603C7F76}" type="pres">
      <dgm:prSet presAssocID="{928E51F8-51B4-4627-9090-7626A768B9EE}" presName="Name0" presStyleCnt="0">
        <dgm:presLayoutVars>
          <dgm:dir/>
          <dgm:animLvl val="lvl"/>
          <dgm:resizeHandles val="exact"/>
        </dgm:presLayoutVars>
      </dgm:prSet>
      <dgm:spPr/>
    </dgm:pt>
    <dgm:pt modelId="{7A712BEF-1152-40F2-B328-B092F4E5E4F8}" type="pres">
      <dgm:prSet presAssocID="{A628102B-09D4-492F-92A2-6B36441BAE6D}" presName="composite" presStyleCnt="0"/>
      <dgm:spPr/>
    </dgm:pt>
    <dgm:pt modelId="{213B5ABF-8320-4E73-9858-6A2DA084CE32}" type="pres">
      <dgm:prSet presAssocID="{A628102B-09D4-492F-92A2-6B36441BAE6D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6CBF8DFB-E64B-4F2D-A93D-8054C5509223}" type="pres">
      <dgm:prSet presAssocID="{A628102B-09D4-492F-92A2-6B36441BAE6D}" presName="desTx" presStyleLbl="revTx" presStyleIdx="0" presStyleCnt="4">
        <dgm:presLayoutVars>
          <dgm:bulletEnabled val="1"/>
        </dgm:presLayoutVars>
      </dgm:prSet>
      <dgm:spPr/>
    </dgm:pt>
    <dgm:pt modelId="{7B291EED-1BD8-45E5-A559-8784EE412F78}" type="pres">
      <dgm:prSet presAssocID="{CD47EC89-447B-4AEC-B470-68FA2D4DEC61}" presName="space" presStyleCnt="0"/>
      <dgm:spPr/>
    </dgm:pt>
    <dgm:pt modelId="{18D3E4A9-DE29-4FDF-8A2C-4A3851A68040}" type="pres">
      <dgm:prSet presAssocID="{D87D3BC1-9322-406C-BABE-FD034BDB5908}" presName="composite" presStyleCnt="0"/>
      <dgm:spPr/>
    </dgm:pt>
    <dgm:pt modelId="{BC476DB9-839E-44F2-9C11-E25341E56AD7}" type="pres">
      <dgm:prSet presAssocID="{D87D3BC1-9322-406C-BABE-FD034BDB5908}" presName="par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872DE10F-A6A9-4E93-9CBE-A1A1D706132C}" type="pres">
      <dgm:prSet presAssocID="{D87D3BC1-9322-406C-BABE-FD034BDB5908}" presName="desTx" presStyleLbl="revTx" presStyleIdx="1" presStyleCnt="4">
        <dgm:presLayoutVars>
          <dgm:bulletEnabled val="1"/>
        </dgm:presLayoutVars>
      </dgm:prSet>
      <dgm:spPr/>
    </dgm:pt>
    <dgm:pt modelId="{84DFA3F5-7877-4C09-8470-D77BECA87453}" type="pres">
      <dgm:prSet presAssocID="{E588469F-BDAA-400F-9771-2953A781F9AA}" presName="space" presStyleCnt="0"/>
      <dgm:spPr/>
    </dgm:pt>
    <dgm:pt modelId="{B081D758-24E6-4B43-99D9-050830178C07}" type="pres">
      <dgm:prSet presAssocID="{17E25C94-AED3-4369-A605-B3AF1A934987}" presName="composite" presStyleCnt="0"/>
      <dgm:spPr/>
    </dgm:pt>
    <dgm:pt modelId="{A2159472-CE90-4A22-B9B3-85B80DE5B721}" type="pres">
      <dgm:prSet presAssocID="{17E25C94-AED3-4369-A605-B3AF1A934987}" presName="par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E87A9398-1A91-418A-A229-028B700AE2D0}" type="pres">
      <dgm:prSet presAssocID="{17E25C94-AED3-4369-A605-B3AF1A934987}" presName="desTx" presStyleLbl="revTx" presStyleIdx="2" presStyleCnt="4">
        <dgm:presLayoutVars>
          <dgm:bulletEnabled val="1"/>
        </dgm:presLayoutVars>
      </dgm:prSet>
      <dgm:spPr/>
    </dgm:pt>
    <dgm:pt modelId="{B3FDCD89-EE34-4FC2-9CE3-A68E9F83FF68}" type="pres">
      <dgm:prSet presAssocID="{EE4B94F9-CFA0-497F-9200-65290A38C019}" presName="space" presStyleCnt="0"/>
      <dgm:spPr/>
    </dgm:pt>
    <dgm:pt modelId="{10D7B913-4465-43B9-A48D-3EE2D66EA70D}" type="pres">
      <dgm:prSet presAssocID="{2015C777-386C-413C-98E9-E849E430244D}" presName="composite" presStyleCnt="0"/>
      <dgm:spPr/>
    </dgm:pt>
    <dgm:pt modelId="{527A6E2D-3DE7-4A3F-8169-40A16B918D02}" type="pres">
      <dgm:prSet presAssocID="{2015C777-386C-413C-98E9-E849E430244D}" presName="parTx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596A34B9-A903-4888-B2C3-98A65C225CBE}" type="pres">
      <dgm:prSet presAssocID="{2015C777-386C-413C-98E9-E849E430244D}" presName="desTx" presStyleLbl="revTx" presStyleIdx="3" presStyleCnt="4">
        <dgm:presLayoutVars>
          <dgm:bulletEnabled val="1"/>
        </dgm:presLayoutVars>
      </dgm:prSet>
      <dgm:spPr/>
    </dgm:pt>
  </dgm:ptLst>
  <dgm:cxnLst>
    <dgm:cxn modelId="{236E2405-194B-4C70-9DB6-3F8D8F99E77C}" srcId="{D87D3BC1-9322-406C-BABE-FD034BDB5908}" destId="{CB0A1262-9351-4396-9EE9-37200E754104}" srcOrd="0" destOrd="0" parTransId="{6C98BF49-603A-492E-97D4-EE6C9D9629ED}" sibTransId="{7120D058-E8B4-4DD4-AC27-946219803EFA}"/>
    <dgm:cxn modelId="{773F1A09-94B6-4389-AADD-1B62C462A11D}" type="presOf" srcId="{571BFE0C-FF68-43A9-BC2B-C2D2DFCC71DA}" destId="{E87A9398-1A91-418A-A229-028B700AE2D0}" srcOrd="0" destOrd="0" presId="urn:microsoft.com/office/officeart/2005/8/layout/chevron1"/>
    <dgm:cxn modelId="{417AAA11-3089-4938-8387-64D46EB4C22B}" srcId="{17E25C94-AED3-4369-A605-B3AF1A934987}" destId="{571BFE0C-FF68-43A9-BC2B-C2D2DFCC71DA}" srcOrd="0" destOrd="0" parTransId="{6C196187-4597-428A-B3EB-17E5F76C4B15}" sibTransId="{760C425E-15B7-4E01-9E7C-DAC972595167}"/>
    <dgm:cxn modelId="{37C02726-B097-41C0-A597-7CC8477C2BF7}" type="presOf" srcId="{928E51F8-51B4-4627-9090-7626A768B9EE}" destId="{C22BC769-4E06-4973-9CE3-306C603C7F76}" srcOrd="0" destOrd="0" presId="urn:microsoft.com/office/officeart/2005/8/layout/chevron1"/>
    <dgm:cxn modelId="{B5977560-97D9-44F6-9BF1-D2AEDAAA2C1F}" type="presOf" srcId="{D87D3BC1-9322-406C-BABE-FD034BDB5908}" destId="{BC476DB9-839E-44F2-9C11-E25341E56AD7}" srcOrd="0" destOrd="0" presId="urn:microsoft.com/office/officeart/2005/8/layout/chevron1"/>
    <dgm:cxn modelId="{F2253063-3150-4B01-B15D-AB7915A7CAC3}" srcId="{928E51F8-51B4-4627-9090-7626A768B9EE}" destId="{A628102B-09D4-492F-92A2-6B36441BAE6D}" srcOrd="0" destOrd="0" parTransId="{3082963C-799A-4A29-A627-E6337AC1137F}" sibTransId="{CD47EC89-447B-4AEC-B470-68FA2D4DEC61}"/>
    <dgm:cxn modelId="{DA9B4069-5BF2-4388-8475-22DA464B167C}" srcId="{928E51F8-51B4-4627-9090-7626A768B9EE}" destId="{D87D3BC1-9322-406C-BABE-FD034BDB5908}" srcOrd="1" destOrd="0" parTransId="{507987F8-B4CA-49E4-867F-600340317538}" sibTransId="{E588469F-BDAA-400F-9771-2953A781F9AA}"/>
    <dgm:cxn modelId="{7B2E6B49-F468-40CA-B1D0-359C91430427}" type="presOf" srcId="{CB0A1262-9351-4396-9EE9-37200E754104}" destId="{872DE10F-A6A9-4E93-9CBE-A1A1D706132C}" srcOrd="0" destOrd="0" presId="urn:microsoft.com/office/officeart/2005/8/layout/chevron1"/>
    <dgm:cxn modelId="{FD0FB149-33A9-4E18-AAD1-ADFB4361CC04}" type="presOf" srcId="{A628102B-09D4-492F-92A2-6B36441BAE6D}" destId="{213B5ABF-8320-4E73-9858-6A2DA084CE32}" srcOrd="0" destOrd="0" presId="urn:microsoft.com/office/officeart/2005/8/layout/chevron1"/>
    <dgm:cxn modelId="{987B866C-C3C0-4504-97CA-F2D522243CA6}" srcId="{A628102B-09D4-492F-92A2-6B36441BAE6D}" destId="{21BC5D24-CA31-4B27-86C0-69A1F4645CC8}" srcOrd="0" destOrd="0" parTransId="{CACB6DFC-ABFC-4DCF-BE5D-3E2E168932B0}" sibTransId="{39A04814-3740-4E14-BC9B-AAD07503772F}"/>
    <dgm:cxn modelId="{0A9AE653-6180-4D78-9DF9-30E042D15917}" srcId="{928E51F8-51B4-4627-9090-7626A768B9EE}" destId="{17E25C94-AED3-4369-A605-B3AF1A934987}" srcOrd="2" destOrd="0" parTransId="{EE6CDE00-D038-4770-BA7B-08BF94AF27F3}" sibTransId="{EE4B94F9-CFA0-497F-9200-65290A38C019}"/>
    <dgm:cxn modelId="{2CAD4B7A-D3B3-435F-BDF9-CFCA2323E21D}" srcId="{928E51F8-51B4-4627-9090-7626A768B9EE}" destId="{2015C777-386C-413C-98E9-E849E430244D}" srcOrd="3" destOrd="0" parTransId="{A8C8C196-8B04-4A98-B2E2-52CEE480EFEC}" sibTransId="{E81BC590-3C00-42D7-B4A5-4BB6B2E6CEE1}"/>
    <dgm:cxn modelId="{53774A84-63ED-426C-86FE-79679381B292}" type="presOf" srcId="{2015C777-386C-413C-98E9-E849E430244D}" destId="{527A6E2D-3DE7-4A3F-8169-40A16B918D02}" srcOrd="0" destOrd="0" presId="urn:microsoft.com/office/officeart/2005/8/layout/chevron1"/>
    <dgm:cxn modelId="{B3A8AF88-7B1E-47F7-932F-FB5A77F73AD8}" srcId="{2015C777-386C-413C-98E9-E849E430244D}" destId="{2A6A8791-0D63-4FF1-8FC5-55399434B058}" srcOrd="0" destOrd="0" parTransId="{B23A50F9-32D8-4144-B7D1-4433BEF79288}" sibTransId="{E26F89BB-BA7D-45D4-B8D2-F3F9FFA9925F}"/>
    <dgm:cxn modelId="{CABE178B-10A2-44A2-8D03-A631705D4B5C}" type="presOf" srcId="{17E25C94-AED3-4369-A605-B3AF1A934987}" destId="{A2159472-CE90-4A22-B9B3-85B80DE5B721}" srcOrd="0" destOrd="0" presId="urn:microsoft.com/office/officeart/2005/8/layout/chevron1"/>
    <dgm:cxn modelId="{57CC6BC4-61CC-40DB-99DA-F63469339E17}" type="presOf" srcId="{2A6A8791-0D63-4FF1-8FC5-55399434B058}" destId="{596A34B9-A903-4888-B2C3-98A65C225CBE}" srcOrd="0" destOrd="0" presId="urn:microsoft.com/office/officeart/2005/8/layout/chevron1"/>
    <dgm:cxn modelId="{5900B6E4-29B8-456C-9ED7-1AFEEEEA2A67}" type="presOf" srcId="{21BC5D24-CA31-4B27-86C0-69A1F4645CC8}" destId="{6CBF8DFB-E64B-4F2D-A93D-8054C5509223}" srcOrd="0" destOrd="0" presId="urn:microsoft.com/office/officeart/2005/8/layout/chevron1"/>
    <dgm:cxn modelId="{DA0BF2A7-4969-40F3-9DCF-E0DD7B0C14F1}" type="presParOf" srcId="{C22BC769-4E06-4973-9CE3-306C603C7F76}" destId="{7A712BEF-1152-40F2-B328-B092F4E5E4F8}" srcOrd="0" destOrd="0" presId="urn:microsoft.com/office/officeart/2005/8/layout/chevron1"/>
    <dgm:cxn modelId="{8702084A-10BA-4A05-8CAA-D1B9560A2C8A}" type="presParOf" srcId="{7A712BEF-1152-40F2-B328-B092F4E5E4F8}" destId="{213B5ABF-8320-4E73-9858-6A2DA084CE32}" srcOrd="0" destOrd="0" presId="urn:microsoft.com/office/officeart/2005/8/layout/chevron1"/>
    <dgm:cxn modelId="{8A516729-324D-4A4C-897E-1E7683149618}" type="presParOf" srcId="{7A712BEF-1152-40F2-B328-B092F4E5E4F8}" destId="{6CBF8DFB-E64B-4F2D-A93D-8054C5509223}" srcOrd="1" destOrd="0" presId="urn:microsoft.com/office/officeart/2005/8/layout/chevron1"/>
    <dgm:cxn modelId="{5BD6FBBC-F083-42FE-BF77-E3AE391E6983}" type="presParOf" srcId="{C22BC769-4E06-4973-9CE3-306C603C7F76}" destId="{7B291EED-1BD8-45E5-A559-8784EE412F78}" srcOrd="1" destOrd="0" presId="urn:microsoft.com/office/officeart/2005/8/layout/chevron1"/>
    <dgm:cxn modelId="{21E142E9-B2F8-4279-83C0-A6B5460BEE93}" type="presParOf" srcId="{C22BC769-4E06-4973-9CE3-306C603C7F76}" destId="{18D3E4A9-DE29-4FDF-8A2C-4A3851A68040}" srcOrd="2" destOrd="0" presId="urn:microsoft.com/office/officeart/2005/8/layout/chevron1"/>
    <dgm:cxn modelId="{99464D95-8D0A-46C0-B238-A133F1887A0E}" type="presParOf" srcId="{18D3E4A9-DE29-4FDF-8A2C-4A3851A68040}" destId="{BC476DB9-839E-44F2-9C11-E25341E56AD7}" srcOrd="0" destOrd="0" presId="urn:microsoft.com/office/officeart/2005/8/layout/chevron1"/>
    <dgm:cxn modelId="{0C80EE9F-55F6-4662-B7CD-408A5F32785D}" type="presParOf" srcId="{18D3E4A9-DE29-4FDF-8A2C-4A3851A68040}" destId="{872DE10F-A6A9-4E93-9CBE-A1A1D706132C}" srcOrd="1" destOrd="0" presId="urn:microsoft.com/office/officeart/2005/8/layout/chevron1"/>
    <dgm:cxn modelId="{B6A613B5-4A12-4BFF-8229-3FBB8A6B692E}" type="presParOf" srcId="{C22BC769-4E06-4973-9CE3-306C603C7F76}" destId="{84DFA3F5-7877-4C09-8470-D77BECA87453}" srcOrd="3" destOrd="0" presId="urn:microsoft.com/office/officeart/2005/8/layout/chevron1"/>
    <dgm:cxn modelId="{8EC33D6E-81F4-4537-8220-59EAA0FE3F9A}" type="presParOf" srcId="{C22BC769-4E06-4973-9CE3-306C603C7F76}" destId="{B081D758-24E6-4B43-99D9-050830178C07}" srcOrd="4" destOrd="0" presId="urn:microsoft.com/office/officeart/2005/8/layout/chevron1"/>
    <dgm:cxn modelId="{F72D08FF-AF50-40AB-B0E8-3321DA973B41}" type="presParOf" srcId="{B081D758-24E6-4B43-99D9-050830178C07}" destId="{A2159472-CE90-4A22-B9B3-85B80DE5B721}" srcOrd="0" destOrd="0" presId="urn:microsoft.com/office/officeart/2005/8/layout/chevron1"/>
    <dgm:cxn modelId="{3E198E04-2213-4B89-AD79-23F866828050}" type="presParOf" srcId="{B081D758-24E6-4B43-99D9-050830178C07}" destId="{E87A9398-1A91-418A-A229-028B700AE2D0}" srcOrd="1" destOrd="0" presId="urn:microsoft.com/office/officeart/2005/8/layout/chevron1"/>
    <dgm:cxn modelId="{A069F8E1-E14C-4BB5-8E08-A38E32FECEF4}" type="presParOf" srcId="{C22BC769-4E06-4973-9CE3-306C603C7F76}" destId="{B3FDCD89-EE34-4FC2-9CE3-A68E9F83FF68}" srcOrd="5" destOrd="0" presId="urn:microsoft.com/office/officeart/2005/8/layout/chevron1"/>
    <dgm:cxn modelId="{F86A3D27-196E-411D-B5DE-9D79416C1641}" type="presParOf" srcId="{C22BC769-4E06-4973-9CE3-306C603C7F76}" destId="{10D7B913-4465-43B9-A48D-3EE2D66EA70D}" srcOrd="6" destOrd="0" presId="urn:microsoft.com/office/officeart/2005/8/layout/chevron1"/>
    <dgm:cxn modelId="{E9CE1D3B-2A70-4E12-BF64-3D3383C672A5}" type="presParOf" srcId="{10D7B913-4465-43B9-A48D-3EE2D66EA70D}" destId="{527A6E2D-3DE7-4A3F-8169-40A16B918D02}" srcOrd="0" destOrd="0" presId="urn:microsoft.com/office/officeart/2005/8/layout/chevron1"/>
    <dgm:cxn modelId="{362FDDD5-9BB1-4599-BBED-00017010DED4}" type="presParOf" srcId="{10D7B913-4465-43B9-A48D-3EE2D66EA70D}" destId="{596A34B9-A903-4888-B2C3-98A65C225CBE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28E51F8-51B4-4627-9090-7626A768B9EE}" type="doc">
      <dgm:prSet loTypeId="urn:microsoft.com/office/officeart/2005/8/layout/chevron1" loCatId="process" qsTypeId="urn:microsoft.com/office/officeart/2005/8/quickstyle/simple1" qsCatId="simple" csTypeId="urn:microsoft.com/office/officeart/2005/8/colors/colorful3" csCatId="colorful" phldr="1"/>
      <dgm:spPr/>
    </dgm:pt>
    <dgm:pt modelId="{A628102B-09D4-492F-92A2-6B36441BAE6D}">
      <dgm:prSet phldrT="[Texto]" custT="1"/>
      <dgm:spPr/>
      <dgm:t>
        <a:bodyPr/>
        <a:lstStyle/>
        <a:p>
          <a:r>
            <a:rPr lang="es-ES" sz="2800" b="1" i="0" u="sng" dirty="0">
              <a:effectLst/>
            </a:rPr>
            <a:t>Directos </a:t>
          </a:r>
          <a:endParaRPr lang="es-EC" sz="2800" b="1" u="sng" dirty="0">
            <a:effectLst/>
          </a:endParaRPr>
        </a:p>
      </dgm:t>
    </dgm:pt>
    <dgm:pt modelId="{3082963C-799A-4A29-A627-E6337AC1137F}" type="parTrans" cxnId="{F2253063-3150-4B01-B15D-AB7915A7CAC3}">
      <dgm:prSet/>
      <dgm:spPr/>
      <dgm:t>
        <a:bodyPr/>
        <a:lstStyle/>
        <a:p>
          <a:endParaRPr lang="es-EC"/>
        </a:p>
      </dgm:t>
    </dgm:pt>
    <dgm:pt modelId="{CD47EC89-447B-4AEC-B470-68FA2D4DEC61}" type="sibTrans" cxnId="{F2253063-3150-4B01-B15D-AB7915A7CAC3}">
      <dgm:prSet/>
      <dgm:spPr/>
      <dgm:t>
        <a:bodyPr/>
        <a:lstStyle/>
        <a:p>
          <a:endParaRPr lang="es-EC"/>
        </a:p>
      </dgm:t>
    </dgm:pt>
    <dgm:pt modelId="{D87D3BC1-9322-406C-BABE-FD034BDB5908}">
      <dgm:prSet phldrT="[Texto]" custT="1"/>
      <dgm:spPr/>
      <dgm:t>
        <a:bodyPr/>
        <a:lstStyle/>
        <a:p>
          <a:r>
            <a:rPr lang="es-ES" sz="2800" b="1" i="0" u="sng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Indirectos:</a:t>
          </a:r>
          <a:endParaRPr lang="es-EC" sz="2800" u="sng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07987F8-B4CA-49E4-867F-600340317538}" type="parTrans" cxnId="{DA9B4069-5BF2-4388-8475-22DA464B167C}">
      <dgm:prSet/>
      <dgm:spPr/>
      <dgm:t>
        <a:bodyPr/>
        <a:lstStyle/>
        <a:p>
          <a:endParaRPr lang="es-EC"/>
        </a:p>
      </dgm:t>
    </dgm:pt>
    <dgm:pt modelId="{E588469F-BDAA-400F-9771-2953A781F9AA}" type="sibTrans" cxnId="{DA9B4069-5BF2-4388-8475-22DA464B167C}">
      <dgm:prSet/>
      <dgm:spPr/>
      <dgm:t>
        <a:bodyPr/>
        <a:lstStyle/>
        <a:p>
          <a:endParaRPr lang="es-EC"/>
        </a:p>
      </dgm:t>
    </dgm:pt>
    <dgm:pt modelId="{17E25C94-AED3-4369-A605-B3AF1A934987}">
      <dgm:prSet phldrT="[Texto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ES" sz="2800" b="0" i="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Personales: </a:t>
          </a:r>
          <a:endParaRPr lang="es-EC" sz="2800" b="0" u="sng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E6CDE00-D038-4770-BA7B-08BF94AF27F3}" type="parTrans" cxnId="{0A9AE653-6180-4D78-9DF9-30E042D15917}">
      <dgm:prSet/>
      <dgm:spPr/>
      <dgm:t>
        <a:bodyPr/>
        <a:lstStyle/>
        <a:p>
          <a:endParaRPr lang="es-EC"/>
        </a:p>
      </dgm:t>
    </dgm:pt>
    <dgm:pt modelId="{EE4B94F9-CFA0-497F-9200-65290A38C019}" type="sibTrans" cxnId="{0A9AE653-6180-4D78-9DF9-30E042D15917}">
      <dgm:prSet/>
      <dgm:spPr/>
      <dgm:t>
        <a:bodyPr/>
        <a:lstStyle/>
        <a:p>
          <a:endParaRPr lang="es-EC"/>
        </a:p>
      </dgm:t>
    </dgm:pt>
    <dgm:pt modelId="{2015C777-386C-413C-98E9-E849E430244D}">
      <dgm:prSet phldrT="[Texto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ES" sz="2800" b="1" i="0" u="sng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Reales:</a:t>
          </a:r>
          <a:endParaRPr lang="es-EC" sz="2800" i="0" u="sng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8C8C196-8B04-4A98-B2E2-52CEE480EFEC}" type="parTrans" cxnId="{2CAD4B7A-D3B3-435F-BDF9-CFCA2323E21D}">
      <dgm:prSet/>
      <dgm:spPr/>
      <dgm:t>
        <a:bodyPr/>
        <a:lstStyle/>
        <a:p>
          <a:endParaRPr lang="es-EC"/>
        </a:p>
      </dgm:t>
    </dgm:pt>
    <dgm:pt modelId="{E81BC590-3C00-42D7-B4A5-4BB6B2E6CEE1}" type="sibTrans" cxnId="{2CAD4B7A-D3B3-435F-BDF9-CFCA2323E21D}">
      <dgm:prSet/>
      <dgm:spPr/>
      <dgm:t>
        <a:bodyPr/>
        <a:lstStyle/>
        <a:p>
          <a:endParaRPr lang="es-EC"/>
        </a:p>
      </dgm:t>
    </dgm:pt>
    <dgm:pt modelId="{CB0A1262-9351-4396-9EE9-37200E754104}">
      <dgm:prSet phldrT="[Texto]"/>
      <dgm:spPr/>
      <dgm:t>
        <a:bodyPr/>
        <a:lstStyle/>
        <a:p>
          <a:r>
            <a:rPr lang="es-ES" b="0" i="0" dirty="0"/>
            <a:t> Son aquellos que se aplican a bienes y servicios y por tanto afectan de forma indirecta a la riqueza de las personas. El más conocido es el Impuesto sobre el Valor Agregado (IVA).</a:t>
          </a:r>
          <a:endParaRPr lang="es-EC" dirty="0"/>
        </a:p>
      </dgm:t>
    </dgm:pt>
    <dgm:pt modelId="{6C98BF49-603A-492E-97D4-EE6C9D9629ED}" type="parTrans" cxnId="{236E2405-194B-4C70-9DB6-3F8D8F99E77C}">
      <dgm:prSet/>
      <dgm:spPr/>
      <dgm:t>
        <a:bodyPr/>
        <a:lstStyle/>
        <a:p>
          <a:endParaRPr lang="es-EC"/>
        </a:p>
      </dgm:t>
    </dgm:pt>
    <dgm:pt modelId="{7120D058-E8B4-4DD4-AC27-946219803EFA}" type="sibTrans" cxnId="{236E2405-194B-4C70-9DB6-3F8D8F99E77C}">
      <dgm:prSet/>
      <dgm:spPr/>
      <dgm:t>
        <a:bodyPr/>
        <a:lstStyle/>
        <a:p>
          <a:endParaRPr lang="es-EC"/>
        </a:p>
      </dgm:t>
    </dgm:pt>
    <dgm:pt modelId="{21BC5D24-CA31-4B27-86C0-69A1F4645CC8}">
      <dgm:prSet phldrT="[Texto]"/>
      <dgm:spPr/>
      <dgm:t>
        <a:bodyPr/>
        <a:lstStyle/>
        <a:p>
          <a:r>
            <a:rPr lang="es-ES" b="0" i="0" dirty="0"/>
            <a:t>Son aquellos </a:t>
          </a:r>
          <a:r>
            <a:rPr lang="es-ES" b="1" i="0" dirty="0"/>
            <a:t>impuestos</a:t>
          </a:r>
          <a:r>
            <a:rPr lang="es-ES" b="0" i="0" dirty="0"/>
            <a:t> que gravan directamente la riqueza de las personas o empresas</a:t>
          </a:r>
          <a:endParaRPr lang="es-EC" dirty="0"/>
        </a:p>
      </dgm:t>
    </dgm:pt>
    <dgm:pt modelId="{CACB6DFC-ABFC-4DCF-BE5D-3E2E168932B0}" type="parTrans" cxnId="{987B866C-C3C0-4504-97CA-F2D522243CA6}">
      <dgm:prSet/>
      <dgm:spPr/>
      <dgm:t>
        <a:bodyPr/>
        <a:lstStyle/>
        <a:p>
          <a:endParaRPr lang="es-EC"/>
        </a:p>
      </dgm:t>
    </dgm:pt>
    <dgm:pt modelId="{39A04814-3740-4E14-BC9B-AAD07503772F}" type="sibTrans" cxnId="{987B866C-C3C0-4504-97CA-F2D522243CA6}">
      <dgm:prSet/>
      <dgm:spPr/>
      <dgm:t>
        <a:bodyPr/>
        <a:lstStyle/>
        <a:p>
          <a:endParaRPr lang="es-EC"/>
        </a:p>
      </dgm:t>
    </dgm:pt>
    <dgm:pt modelId="{571BFE0C-FF68-43A9-BC2B-C2D2DFCC71DA}">
      <dgm:prSet phldrT="[Texto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ES" b="0" i="0"/>
            <a:t>Hablamos </a:t>
          </a:r>
          <a:r>
            <a:rPr lang="es-ES" b="0" i="0" dirty="0"/>
            <a:t>de un tipo de tributo que tiene que tiene en cuenta las circunstancias personales. El más conocido es el Impuesto sobre la renta de las personas físicas o el de sociedades.</a:t>
          </a:r>
          <a:endParaRPr lang="es-EC" dirty="0"/>
        </a:p>
      </dgm:t>
    </dgm:pt>
    <dgm:pt modelId="{6C196187-4597-428A-B3EB-17E5F76C4B15}" type="parTrans" cxnId="{417AAA11-3089-4938-8387-64D46EB4C22B}">
      <dgm:prSet/>
      <dgm:spPr/>
      <dgm:t>
        <a:bodyPr/>
        <a:lstStyle/>
        <a:p>
          <a:endParaRPr lang="es-EC"/>
        </a:p>
      </dgm:t>
    </dgm:pt>
    <dgm:pt modelId="{760C425E-15B7-4E01-9E7C-DAC972595167}" type="sibTrans" cxnId="{417AAA11-3089-4938-8387-64D46EB4C22B}">
      <dgm:prSet/>
      <dgm:spPr/>
      <dgm:t>
        <a:bodyPr/>
        <a:lstStyle/>
        <a:p>
          <a:endParaRPr lang="es-EC"/>
        </a:p>
      </dgm:t>
    </dgm:pt>
    <dgm:pt modelId="{2A6A8791-0D63-4FF1-8FC5-55399434B058}">
      <dgm:prSet phldrT="[Texto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ES" b="1" i="0" dirty="0"/>
            <a:t> </a:t>
          </a:r>
          <a:r>
            <a:rPr lang="es-ES" b="0" i="0" dirty="0"/>
            <a:t>Son aquellos que no están relacionados con las circunstancias personales. En estos, lo importante es que la persona realiza un hecho que va a ser gravado con un tributo. Con independencia de condiciones familiares o de edad.</a:t>
          </a:r>
          <a:endParaRPr lang="es-EC" dirty="0"/>
        </a:p>
      </dgm:t>
    </dgm:pt>
    <dgm:pt modelId="{B23A50F9-32D8-4144-B7D1-4433BEF79288}" type="parTrans" cxnId="{B3A8AF88-7B1E-47F7-932F-FB5A77F73AD8}">
      <dgm:prSet/>
      <dgm:spPr/>
      <dgm:t>
        <a:bodyPr/>
        <a:lstStyle/>
        <a:p>
          <a:endParaRPr lang="es-EC"/>
        </a:p>
      </dgm:t>
    </dgm:pt>
    <dgm:pt modelId="{E26F89BB-BA7D-45D4-B8D2-F3F9FFA9925F}" type="sibTrans" cxnId="{B3A8AF88-7B1E-47F7-932F-FB5A77F73AD8}">
      <dgm:prSet/>
      <dgm:spPr/>
      <dgm:t>
        <a:bodyPr/>
        <a:lstStyle/>
        <a:p>
          <a:endParaRPr lang="es-EC"/>
        </a:p>
      </dgm:t>
    </dgm:pt>
    <dgm:pt modelId="{C22BC769-4E06-4973-9CE3-306C603C7F76}" type="pres">
      <dgm:prSet presAssocID="{928E51F8-51B4-4627-9090-7626A768B9EE}" presName="Name0" presStyleCnt="0">
        <dgm:presLayoutVars>
          <dgm:dir/>
          <dgm:animLvl val="lvl"/>
          <dgm:resizeHandles val="exact"/>
        </dgm:presLayoutVars>
      </dgm:prSet>
      <dgm:spPr/>
    </dgm:pt>
    <dgm:pt modelId="{7A712BEF-1152-40F2-B328-B092F4E5E4F8}" type="pres">
      <dgm:prSet presAssocID="{A628102B-09D4-492F-92A2-6B36441BAE6D}" presName="composite" presStyleCnt="0"/>
      <dgm:spPr/>
    </dgm:pt>
    <dgm:pt modelId="{213B5ABF-8320-4E73-9858-6A2DA084CE32}" type="pres">
      <dgm:prSet presAssocID="{A628102B-09D4-492F-92A2-6B36441BAE6D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6CBF8DFB-E64B-4F2D-A93D-8054C5509223}" type="pres">
      <dgm:prSet presAssocID="{A628102B-09D4-492F-92A2-6B36441BAE6D}" presName="desTx" presStyleLbl="revTx" presStyleIdx="0" presStyleCnt="4">
        <dgm:presLayoutVars>
          <dgm:bulletEnabled val="1"/>
        </dgm:presLayoutVars>
      </dgm:prSet>
      <dgm:spPr/>
    </dgm:pt>
    <dgm:pt modelId="{7B291EED-1BD8-45E5-A559-8784EE412F78}" type="pres">
      <dgm:prSet presAssocID="{CD47EC89-447B-4AEC-B470-68FA2D4DEC61}" presName="space" presStyleCnt="0"/>
      <dgm:spPr/>
    </dgm:pt>
    <dgm:pt modelId="{18D3E4A9-DE29-4FDF-8A2C-4A3851A68040}" type="pres">
      <dgm:prSet presAssocID="{D87D3BC1-9322-406C-BABE-FD034BDB5908}" presName="composite" presStyleCnt="0"/>
      <dgm:spPr/>
    </dgm:pt>
    <dgm:pt modelId="{BC476DB9-839E-44F2-9C11-E25341E56AD7}" type="pres">
      <dgm:prSet presAssocID="{D87D3BC1-9322-406C-BABE-FD034BDB5908}" presName="par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872DE10F-A6A9-4E93-9CBE-A1A1D706132C}" type="pres">
      <dgm:prSet presAssocID="{D87D3BC1-9322-406C-BABE-FD034BDB5908}" presName="desTx" presStyleLbl="revTx" presStyleIdx="1" presStyleCnt="4">
        <dgm:presLayoutVars>
          <dgm:bulletEnabled val="1"/>
        </dgm:presLayoutVars>
      </dgm:prSet>
      <dgm:spPr/>
    </dgm:pt>
    <dgm:pt modelId="{84DFA3F5-7877-4C09-8470-D77BECA87453}" type="pres">
      <dgm:prSet presAssocID="{E588469F-BDAA-400F-9771-2953A781F9AA}" presName="space" presStyleCnt="0"/>
      <dgm:spPr/>
    </dgm:pt>
    <dgm:pt modelId="{B081D758-24E6-4B43-99D9-050830178C07}" type="pres">
      <dgm:prSet presAssocID="{17E25C94-AED3-4369-A605-B3AF1A934987}" presName="composite" presStyleCnt="0"/>
      <dgm:spPr/>
    </dgm:pt>
    <dgm:pt modelId="{A2159472-CE90-4A22-B9B3-85B80DE5B721}" type="pres">
      <dgm:prSet presAssocID="{17E25C94-AED3-4369-A605-B3AF1A934987}" presName="par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E87A9398-1A91-418A-A229-028B700AE2D0}" type="pres">
      <dgm:prSet presAssocID="{17E25C94-AED3-4369-A605-B3AF1A934987}" presName="desTx" presStyleLbl="revTx" presStyleIdx="2" presStyleCnt="4">
        <dgm:presLayoutVars>
          <dgm:bulletEnabled val="1"/>
        </dgm:presLayoutVars>
      </dgm:prSet>
      <dgm:spPr/>
    </dgm:pt>
    <dgm:pt modelId="{B3FDCD89-EE34-4FC2-9CE3-A68E9F83FF68}" type="pres">
      <dgm:prSet presAssocID="{EE4B94F9-CFA0-497F-9200-65290A38C019}" presName="space" presStyleCnt="0"/>
      <dgm:spPr/>
    </dgm:pt>
    <dgm:pt modelId="{10D7B913-4465-43B9-A48D-3EE2D66EA70D}" type="pres">
      <dgm:prSet presAssocID="{2015C777-386C-413C-98E9-E849E430244D}" presName="composite" presStyleCnt="0"/>
      <dgm:spPr/>
    </dgm:pt>
    <dgm:pt modelId="{527A6E2D-3DE7-4A3F-8169-40A16B918D02}" type="pres">
      <dgm:prSet presAssocID="{2015C777-386C-413C-98E9-E849E430244D}" presName="parTx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596A34B9-A903-4888-B2C3-98A65C225CBE}" type="pres">
      <dgm:prSet presAssocID="{2015C777-386C-413C-98E9-E849E430244D}" presName="desTx" presStyleLbl="revTx" presStyleIdx="3" presStyleCnt="4">
        <dgm:presLayoutVars>
          <dgm:bulletEnabled val="1"/>
        </dgm:presLayoutVars>
      </dgm:prSet>
      <dgm:spPr/>
    </dgm:pt>
  </dgm:ptLst>
  <dgm:cxnLst>
    <dgm:cxn modelId="{236E2405-194B-4C70-9DB6-3F8D8F99E77C}" srcId="{D87D3BC1-9322-406C-BABE-FD034BDB5908}" destId="{CB0A1262-9351-4396-9EE9-37200E754104}" srcOrd="0" destOrd="0" parTransId="{6C98BF49-603A-492E-97D4-EE6C9D9629ED}" sibTransId="{7120D058-E8B4-4DD4-AC27-946219803EFA}"/>
    <dgm:cxn modelId="{773F1A09-94B6-4389-AADD-1B62C462A11D}" type="presOf" srcId="{571BFE0C-FF68-43A9-BC2B-C2D2DFCC71DA}" destId="{E87A9398-1A91-418A-A229-028B700AE2D0}" srcOrd="0" destOrd="0" presId="urn:microsoft.com/office/officeart/2005/8/layout/chevron1"/>
    <dgm:cxn modelId="{417AAA11-3089-4938-8387-64D46EB4C22B}" srcId="{17E25C94-AED3-4369-A605-B3AF1A934987}" destId="{571BFE0C-FF68-43A9-BC2B-C2D2DFCC71DA}" srcOrd="0" destOrd="0" parTransId="{6C196187-4597-428A-B3EB-17E5F76C4B15}" sibTransId="{760C425E-15B7-4E01-9E7C-DAC972595167}"/>
    <dgm:cxn modelId="{37C02726-B097-41C0-A597-7CC8477C2BF7}" type="presOf" srcId="{928E51F8-51B4-4627-9090-7626A768B9EE}" destId="{C22BC769-4E06-4973-9CE3-306C603C7F76}" srcOrd="0" destOrd="0" presId="urn:microsoft.com/office/officeart/2005/8/layout/chevron1"/>
    <dgm:cxn modelId="{B5977560-97D9-44F6-9BF1-D2AEDAAA2C1F}" type="presOf" srcId="{D87D3BC1-9322-406C-BABE-FD034BDB5908}" destId="{BC476DB9-839E-44F2-9C11-E25341E56AD7}" srcOrd="0" destOrd="0" presId="urn:microsoft.com/office/officeart/2005/8/layout/chevron1"/>
    <dgm:cxn modelId="{F2253063-3150-4B01-B15D-AB7915A7CAC3}" srcId="{928E51F8-51B4-4627-9090-7626A768B9EE}" destId="{A628102B-09D4-492F-92A2-6B36441BAE6D}" srcOrd="0" destOrd="0" parTransId="{3082963C-799A-4A29-A627-E6337AC1137F}" sibTransId="{CD47EC89-447B-4AEC-B470-68FA2D4DEC61}"/>
    <dgm:cxn modelId="{DA9B4069-5BF2-4388-8475-22DA464B167C}" srcId="{928E51F8-51B4-4627-9090-7626A768B9EE}" destId="{D87D3BC1-9322-406C-BABE-FD034BDB5908}" srcOrd="1" destOrd="0" parTransId="{507987F8-B4CA-49E4-867F-600340317538}" sibTransId="{E588469F-BDAA-400F-9771-2953A781F9AA}"/>
    <dgm:cxn modelId="{7B2E6B49-F468-40CA-B1D0-359C91430427}" type="presOf" srcId="{CB0A1262-9351-4396-9EE9-37200E754104}" destId="{872DE10F-A6A9-4E93-9CBE-A1A1D706132C}" srcOrd="0" destOrd="0" presId="urn:microsoft.com/office/officeart/2005/8/layout/chevron1"/>
    <dgm:cxn modelId="{FD0FB149-33A9-4E18-AAD1-ADFB4361CC04}" type="presOf" srcId="{A628102B-09D4-492F-92A2-6B36441BAE6D}" destId="{213B5ABF-8320-4E73-9858-6A2DA084CE32}" srcOrd="0" destOrd="0" presId="urn:microsoft.com/office/officeart/2005/8/layout/chevron1"/>
    <dgm:cxn modelId="{987B866C-C3C0-4504-97CA-F2D522243CA6}" srcId="{A628102B-09D4-492F-92A2-6B36441BAE6D}" destId="{21BC5D24-CA31-4B27-86C0-69A1F4645CC8}" srcOrd="0" destOrd="0" parTransId="{CACB6DFC-ABFC-4DCF-BE5D-3E2E168932B0}" sibTransId="{39A04814-3740-4E14-BC9B-AAD07503772F}"/>
    <dgm:cxn modelId="{0A9AE653-6180-4D78-9DF9-30E042D15917}" srcId="{928E51F8-51B4-4627-9090-7626A768B9EE}" destId="{17E25C94-AED3-4369-A605-B3AF1A934987}" srcOrd="2" destOrd="0" parTransId="{EE6CDE00-D038-4770-BA7B-08BF94AF27F3}" sibTransId="{EE4B94F9-CFA0-497F-9200-65290A38C019}"/>
    <dgm:cxn modelId="{2CAD4B7A-D3B3-435F-BDF9-CFCA2323E21D}" srcId="{928E51F8-51B4-4627-9090-7626A768B9EE}" destId="{2015C777-386C-413C-98E9-E849E430244D}" srcOrd="3" destOrd="0" parTransId="{A8C8C196-8B04-4A98-B2E2-52CEE480EFEC}" sibTransId="{E81BC590-3C00-42D7-B4A5-4BB6B2E6CEE1}"/>
    <dgm:cxn modelId="{53774A84-63ED-426C-86FE-79679381B292}" type="presOf" srcId="{2015C777-386C-413C-98E9-E849E430244D}" destId="{527A6E2D-3DE7-4A3F-8169-40A16B918D02}" srcOrd="0" destOrd="0" presId="urn:microsoft.com/office/officeart/2005/8/layout/chevron1"/>
    <dgm:cxn modelId="{B3A8AF88-7B1E-47F7-932F-FB5A77F73AD8}" srcId="{2015C777-386C-413C-98E9-E849E430244D}" destId="{2A6A8791-0D63-4FF1-8FC5-55399434B058}" srcOrd="0" destOrd="0" parTransId="{B23A50F9-32D8-4144-B7D1-4433BEF79288}" sibTransId="{E26F89BB-BA7D-45D4-B8D2-F3F9FFA9925F}"/>
    <dgm:cxn modelId="{CABE178B-10A2-44A2-8D03-A631705D4B5C}" type="presOf" srcId="{17E25C94-AED3-4369-A605-B3AF1A934987}" destId="{A2159472-CE90-4A22-B9B3-85B80DE5B721}" srcOrd="0" destOrd="0" presId="urn:microsoft.com/office/officeart/2005/8/layout/chevron1"/>
    <dgm:cxn modelId="{57CC6BC4-61CC-40DB-99DA-F63469339E17}" type="presOf" srcId="{2A6A8791-0D63-4FF1-8FC5-55399434B058}" destId="{596A34B9-A903-4888-B2C3-98A65C225CBE}" srcOrd="0" destOrd="0" presId="urn:microsoft.com/office/officeart/2005/8/layout/chevron1"/>
    <dgm:cxn modelId="{5900B6E4-29B8-456C-9ED7-1AFEEEEA2A67}" type="presOf" srcId="{21BC5D24-CA31-4B27-86C0-69A1F4645CC8}" destId="{6CBF8DFB-E64B-4F2D-A93D-8054C5509223}" srcOrd="0" destOrd="0" presId="urn:microsoft.com/office/officeart/2005/8/layout/chevron1"/>
    <dgm:cxn modelId="{DA0BF2A7-4969-40F3-9DCF-E0DD7B0C14F1}" type="presParOf" srcId="{C22BC769-4E06-4973-9CE3-306C603C7F76}" destId="{7A712BEF-1152-40F2-B328-B092F4E5E4F8}" srcOrd="0" destOrd="0" presId="urn:microsoft.com/office/officeart/2005/8/layout/chevron1"/>
    <dgm:cxn modelId="{8702084A-10BA-4A05-8CAA-D1B9560A2C8A}" type="presParOf" srcId="{7A712BEF-1152-40F2-B328-B092F4E5E4F8}" destId="{213B5ABF-8320-4E73-9858-6A2DA084CE32}" srcOrd="0" destOrd="0" presId="urn:microsoft.com/office/officeart/2005/8/layout/chevron1"/>
    <dgm:cxn modelId="{8A516729-324D-4A4C-897E-1E7683149618}" type="presParOf" srcId="{7A712BEF-1152-40F2-B328-B092F4E5E4F8}" destId="{6CBF8DFB-E64B-4F2D-A93D-8054C5509223}" srcOrd="1" destOrd="0" presId="urn:microsoft.com/office/officeart/2005/8/layout/chevron1"/>
    <dgm:cxn modelId="{5BD6FBBC-F083-42FE-BF77-E3AE391E6983}" type="presParOf" srcId="{C22BC769-4E06-4973-9CE3-306C603C7F76}" destId="{7B291EED-1BD8-45E5-A559-8784EE412F78}" srcOrd="1" destOrd="0" presId="urn:microsoft.com/office/officeart/2005/8/layout/chevron1"/>
    <dgm:cxn modelId="{21E142E9-B2F8-4279-83C0-A6B5460BEE93}" type="presParOf" srcId="{C22BC769-4E06-4973-9CE3-306C603C7F76}" destId="{18D3E4A9-DE29-4FDF-8A2C-4A3851A68040}" srcOrd="2" destOrd="0" presId="urn:microsoft.com/office/officeart/2005/8/layout/chevron1"/>
    <dgm:cxn modelId="{99464D95-8D0A-46C0-B238-A133F1887A0E}" type="presParOf" srcId="{18D3E4A9-DE29-4FDF-8A2C-4A3851A68040}" destId="{BC476DB9-839E-44F2-9C11-E25341E56AD7}" srcOrd="0" destOrd="0" presId="urn:microsoft.com/office/officeart/2005/8/layout/chevron1"/>
    <dgm:cxn modelId="{0C80EE9F-55F6-4662-B7CD-408A5F32785D}" type="presParOf" srcId="{18D3E4A9-DE29-4FDF-8A2C-4A3851A68040}" destId="{872DE10F-A6A9-4E93-9CBE-A1A1D706132C}" srcOrd="1" destOrd="0" presId="urn:microsoft.com/office/officeart/2005/8/layout/chevron1"/>
    <dgm:cxn modelId="{B6A613B5-4A12-4BFF-8229-3FBB8A6B692E}" type="presParOf" srcId="{C22BC769-4E06-4973-9CE3-306C603C7F76}" destId="{84DFA3F5-7877-4C09-8470-D77BECA87453}" srcOrd="3" destOrd="0" presId="urn:microsoft.com/office/officeart/2005/8/layout/chevron1"/>
    <dgm:cxn modelId="{8EC33D6E-81F4-4537-8220-59EAA0FE3F9A}" type="presParOf" srcId="{C22BC769-4E06-4973-9CE3-306C603C7F76}" destId="{B081D758-24E6-4B43-99D9-050830178C07}" srcOrd="4" destOrd="0" presId="urn:microsoft.com/office/officeart/2005/8/layout/chevron1"/>
    <dgm:cxn modelId="{F72D08FF-AF50-40AB-B0E8-3321DA973B41}" type="presParOf" srcId="{B081D758-24E6-4B43-99D9-050830178C07}" destId="{A2159472-CE90-4A22-B9B3-85B80DE5B721}" srcOrd="0" destOrd="0" presId="urn:microsoft.com/office/officeart/2005/8/layout/chevron1"/>
    <dgm:cxn modelId="{3E198E04-2213-4B89-AD79-23F866828050}" type="presParOf" srcId="{B081D758-24E6-4B43-99D9-050830178C07}" destId="{E87A9398-1A91-418A-A229-028B700AE2D0}" srcOrd="1" destOrd="0" presId="urn:microsoft.com/office/officeart/2005/8/layout/chevron1"/>
    <dgm:cxn modelId="{A069F8E1-E14C-4BB5-8E08-A38E32FECEF4}" type="presParOf" srcId="{C22BC769-4E06-4973-9CE3-306C603C7F76}" destId="{B3FDCD89-EE34-4FC2-9CE3-A68E9F83FF68}" srcOrd="5" destOrd="0" presId="urn:microsoft.com/office/officeart/2005/8/layout/chevron1"/>
    <dgm:cxn modelId="{F86A3D27-196E-411D-B5DE-9D79416C1641}" type="presParOf" srcId="{C22BC769-4E06-4973-9CE3-306C603C7F76}" destId="{10D7B913-4465-43B9-A48D-3EE2D66EA70D}" srcOrd="6" destOrd="0" presId="urn:microsoft.com/office/officeart/2005/8/layout/chevron1"/>
    <dgm:cxn modelId="{E9CE1D3B-2A70-4E12-BF64-3D3383C672A5}" type="presParOf" srcId="{10D7B913-4465-43B9-A48D-3EE2D66EA70D}" destId="{527A6E2D-3DE7-4A3F-8169-40A16B918D02}" srcOrd="0" destOrd="0" presId="urn:microsoft.com/office/officeart/2005/8/layout/chevron1"/>
    <dgm:cxn modelId="{362FDDD5-9BB1-4599-BBED-00017010DED4}" type="presParOf" srcId="{10D7B913-4465-43B9-A48D-3EE2D66EA70D}" destId="{596A34B9-A903-4888-B2C3-98A65C225CBE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28E51F8-51B4-4627-9090-7626A768B9EE}" type="doc">
      <dgm:prSet loTypeId="urn:microsoft.com/office/officeart/2005/8/layout/hList7" loCatId="list" qsTypeId="urn:microsoft.com/office/officeart/2005/8/quickstyle/simple1" qsCatId="simple" csTypeId="urn:microsoft.com/office/officeart/2005/8/colors/colorful3" csCatId="colorful" phldr="1"/>
      <dgm:spPr/>
    </dgm:pt>
    <dgm:pt modelId="{A628102B-09D4-492F-92A2-6B36441BAE6D}">
      <dgm:prSet phldrT="[Texto]" custT="1"/>
      <dgm:spPr/>
      <dgm:t>
        <a:bodyPr/>
        <a:lstStyle/>
        <a:p>
          <a:r>
            <a:rPr lang="es-ES" sz="2100" b="1" i="0" dirty="0"/>
            <a:t>Son tributos en razón de beneficios o grupos sociales </a:t>
          </a:r>
          <a:endParaRPr lang="es-EC" sz="2100" b="1" u="sng" dirty="0">
            <a:effectLst/>
          </a:endParaRPr>
        </a:p>
      </dgm:t>
    </dgm:pt>
    <dgm:pt modelId="{3082963C-799A-4A29-A627-E6337AC1137F}" type="parTrans" cxnId="{F2253063-3150-4B01-B15D-AB7915A7CAC3}">
      <dgm:prSet/>
      <dgm:spPr/>
      <dgm:t>
        <a:bodyPr/>
        <a:lstStyle/>
        <a:p>
          <a:endParaRPr lang="es-EC"/>
        </a:p>
      </dgm:t>
    </dgm:pt>
    <dgm:pt modelId="{CD47EC89-447B-4AEC-B470-68FA2D4DEC61}" type="sibTrans" cxnId="{F2253063-3150-4B01-B15D-AB7915A7CAC3}">
      <dgm:prSet/>
      <dgm:spPr/>
      <dgm:t>
        <a:bodyPr/>
        <a:lstStyle/>
        <a:p>
          <a:endParaRPr lang="es-EC"/>
        </a:p>
      </dgm:t>
    </dgm:pt>
    <dgm:pt modelId="{18156607-A2BB-4004-B7C8-218E086606E0}">
      <dgm:prSet phldrT="[Texto]" custT="1"/>
      <dgm:spPr/>
      <dgm:t>
        <a:bodyPr/>
        <a:lstStyle/>
        <a:p>
          <a:r>
            <a:rPr lang="es-ES" sz="2100" dirty="0"/>
            <a:t>La particularidad es que los ingresos que se recaudan a través de la misma y enfocadas a un gasto en concreto</a:t>
          </a:r>
          <a:endParaRPr lang="es-EC" sz="2100" dirty="0"/>
        </a:p>
      </dgm:t>
    </dgm:pt>
    <dgm:pt modelId="{7D6E1E07-0160-4838-9540-441519A6D122}" type="parTrans" cxnId="{3343935A-939C-4E57-8BD8-B1377B73EEFC}">
      <dgm:prSet/>
      <dgm:spPr/>
      <dgm:t>
        <a:bodyPr/>
        <a:lstStyle/>
        <a:p>
          <a:endParaRPr lang="es-EC"/>
        </a:p>
      </dgm:t>
    </dgm:pt>
    <dgm:pt modelId="{C58EE8A3-2436-43C4-AB31-0D1E9A56CF22}" type="sibTrans" cxnId="{3343935A-939C-4E57-8BD8-B1377B73EEFC}">
      <dgm:prSet/>
      <dgm:spPr/>
      <dgm:t>
        <a:bodyPr/>
        <a:lstStyle/>
        <a:p>
          <a:endParaRPr lang="es-EC"/>
        </a:p>
      </dgm:t>
    </dgm:pt>
    <dgm:pt modelId="{EBF7D6CB-F46A-460A-9F1D-65A2D4E0AD54}">
      <dgm:prSet phldrT="[Texto]" custT="1"/>
      <dgm:spPr/>
      <dgm:t>
        <a:bodyPr/>
        <a:lstStyle/>
        <a:p>
          <a:r>
            <a:rPr lang="es-ES" sz="2100" b="0" u="none" dirty="0">
              <a:effectLst/>
            </a:rPr>
            <a:t>Tiene por objeto principal el beneficio real o presuntivo proporcionado a las propiedades inmuebles.</a:t>
          </a:r>
          <a:endParaRPr lang="es-EC" sz="2100" b="0" u="none" dirty="0">
            <a:effectLst/>
          </a:endParaRPr>
        </a:p>
      </dgm:t>
    </dgm:pt>
    <dgm:pt modelId="{EABEBC05-D747-47D7-855D-2BAFBFBDFE8A}" type="parTrans" cxnId="{FBA01A7A-78A5-4AD8-BEB8-17CE234298FD}">
      <dgm:prSet/>
      <dgm:spPr/>
      <dgm:t>
        <a:bodyPr/>
        <a:lstStyle/>
        <a:p>
          <a:endParaRPr lang="es-EC"/>
        </a:p>
      </dgm:t>
    </dgm:pt>
    <dgm:pt modelId="{68BCDA31-8191-4A3B-8518-AAFA54D72B97}" type="sibTrans" cxnId="{FBA01A7A-78A5-4AD8-BEB8-17CE234298FD}">
      <dgm:prSet/>
      <dgm:spPr/>
      <dgm:t>
        <a:bodyPr/>
        <a:lstStyle/>
        <a:p>
          <a:endParaRPr lang="es-EC"/>
        </a:p>
      </dgm:t>
    </dgm:pt>
    <dgm:pt modelId="{DD3D0C18-09A6-49DC-88B8-26B40ECA05C4}" type="pres">
      <dgm:prSet presAssocID="{928E51F8-51B4-4627-9090-7626A768B9EE}" presName="Name0" presStyleCnt="0">
        <dgm:presLayoutVars>
          <dgm:dir/>
          <dgm:resizeHandles val="exact"/>
        </dgm:presLayoutVars>
      </dgm:prSet>
      <dgm:spPr/>
    </dgm:pt>
    <dgm:pt modelId="{98953D91-EE3E-4187-8D60-E2427F86CD1D}" type="pres">
      <dgm:prSet presAssocID="{928E51F8-51B4-4627-9090-7626A768B9EE}" presName="fgShape" presStyleLbl="fgShp" presStyleIdx="0" presStyleCnt="1"/>
      <dgm:spPr/>
    </dgm:pt>
    <dgm:pt modelId="{B9AAFF44-8054-48D2-92E3-632E88BDDBEF}" type="pres">
      <dgm:prSet presAssocID="{928E51F8-51B4-4627-9090-7626A768B9EE}" presName="linComp" presStyleCnt="0"/>
      <dgm:spPr/>
    </dgm:pt>
    <dgm:pt modelId="{44F79C0F-292F-470F-933D-61F8D3A93B17}" type="pres">
      <dgm:prSet presAssocID="{EBF7D6CB-F46A-460A-9F1D-65A2D4E0AD54}" presName="compNode" presStyleCnt="0"/>
      <dgm:spPr/>
    </dgm:pt>
    <dgm:pt modelId="{093CAF4A-ED2E-4DEB-B488-B293DE6E02B0}" type="pres">
      <dgm:prSet presAssocID="{EBF7D6CB-F46A-460A-9F1D-65A2D4E0AD54}" presName="bkgdShape" presStyleLbl="node1" presStyleIdx="0" presStyleCnt="3"/>
      <dgm:spPr/>
    </dgm:pt>
    <dgm:pt modelId="{3D29F7F0-2E80-40F9-A4F4-1885862D0EF5}" type="pres">
      <dgm:prSet presAssocID="{EBF7D6CB-F46A-460A-9F1D-65A2D4E0AD54}" presName="nodeTx" presStyleLbl="node1" presStyleIdx="0" presStyleCnt="3">
        <dgm:presLayoutVars>
          <dgm:bulletEnabled val="1"/>
        </dgm:presLayoutVars>
      </dgm:prSet>
      <dgm:spPr/>
    </dgm:pt>
    <dgm:pt modelId="{3EAC16BC-C2BE-4329-AD5E-C49AD47BBBB0}" type="pres">
      <dgm:prSet presAssocID="{EBF7D6CB-F46A-460A-9F1D-65A2D4E0AD54}" presName="invisiNode" presStyleLbl="node1" presStyleIdx="0" presStyleCnt="3"/>
      <dgm:spPr/>
    </dgm:pt>
    <dgm:pt modelId="{0BAD898B-7B47-44CA-9C35-1F74074CDCDD}" type="pres">
      <dgm:prSet presAssocID="{EBF7D6CB-F46A-460A-9F1D-65A2D4E0AD54}" presName="imagNode" presStyleLbl="fgImgPlace1" presStyleIdx="0" presStyleCnt="3"/>
      <dgm:spPr/>
    </dgm:pt>
    <dgm:pt modelId="{38F9C810-0BC6-4D07-9317-6E79D82DCFCE}" type="pres">
      <dgm:prSet presAssocID="{68BCDA31-8191-4A3B-8518-AAFA54D72B97}" presName="sibTrans" presStyleLbl="sibTrans2D1" presStyleIdx="0" presStyleCnt="0"/>
      <dgm:spPr/>
    </dgm:pt>
    <dgm:pt modelId="{8E5AD396-5D30-4C30-AE7A-E1F8149B46FB}" type="pres">
      <dgm:prSet presAssocID="{A628102B-09D4-492F-92A2-6B36441BAE6D}" presName="compNode" presStyleCnt="0"/>
      <dgm:spPr/>
    </dgm:pt>
    <dgm:pt modelId="{A66BB20B-8184-4319-B402-F2CCEE65342D}" type="pres">
      <dgm:prSet presAssocID="{A628102B-09D4-492F-92A2-6B36441BAE6D}" presName="bkgdShape" presStyleLbl="node1" presStyleIdx="1" presStyleCnt="3"/>
      <dgm:spPr/>
    </dgm:pt>
    <dgm:pt modelId="{88A58D0D-89BE-4D02-8537-24640DC08446}" type="pres">
      <dgm:prSet presAssocID="{A628102B-09D4-492F-92A2-6B36441BAE6D}" presName="nodeTx" presStyleLbl="node1" presStyleIdx="1" presStyleCnt="3">
        <dgm:presLayoutVars>
          <dgm:bulletEnabled val="1"/>
        </dgm:presLayoutVars>
      </dgm:prSet>
      <dgm:spPr/>
    </dgm:pt>
    <dgm:pt modelId="{E26B429C-A26D-4B86-8FE9-BF52176E2CC3}" type="pres">
      <dgm:prSet presAssocID="{A628102B-09D4-492F-92A2-6B36441BAE6D}" presName="invisiNode" presStyleLbl="node1" presStyleIdx="1" presStyleCnt="3"/>
      <dgm:spPr/>
    </dgm:pt>
    <dgm:pt modelId="{1A242200-E1FD-4F8A-AB21-763FD1FC109A}" type="pres">
      <dgm:prSet presAssocID="{A628102B-09D4-492F-92A2-6B36441BAE6D}" presName="imagNode" presStyleLbl="fgImgPlace1" presStyleIdx="1" presStyleCnt="3"/>
      <dgm:spPr/>
    </dgm:pt>
    <dgm:pt modelId="{CF2496DF-C266-45A4-BFE2-D2CCFBE8D7E8}" type="pres">
      <dgm:prSet presAssocID="{CD47EC89-447B-4AEC-B470-68FA2D4DEC61}" presName="sibTrans" presStyleLbl="sibTrans2D1" presStyleIdx="0" presStyleCnt="0"/>
      <dgm:spPr/>
    </dgm:pt>
    <dgm:pt modelId="{814A3F34-A4F5-49C8-BBBB-A8886C34C93F}" type="pres">
      <dgm:prSet presAssocID="{18156607-A2BB-4004-B7C8-218E086606E0}" presName="compNode" presStyleCnt="0"/>
      <dgm:spPr/>
    </dgm:pt>
    <dgm:pt modelId="{A01303C8-430E-4504-99AC-93AE04E081ED}" type="pres">
      <dgm:prSet presAssocID="{18156607-A2BB-4004-B7C8-218E086606E0}" presName="bkgdShape" presStyleLbl="node1" presStyleIdx="2" presStyleCnt="3"/>
      <dgm:spPr/>
    </dgm:pt>
    <dgm:pt modelId="{694F6187-14CC-4210-BDCD-A76330C6C0E5}" type="pres">
      <dgm:prSet presAssocID="{18156607-A2BB-4004-B7C8-218E086606E0}" presName="nodeTx" presStyleLbl="node1" presStyleIdx="2" presStyleCnt="3">
        <dgm:presLayoutVars>
          <dgm:bulletEnabled val="1"/>
        </dgm:presLayoutVars>
      </dgm:prSet>
      <dgm:spPr/>
    </dgm:pt>
    <dgm:pt modelId="{DD196EEB-F2D9-4EB2-853F-9D6B10F1F242}" type="pres">
      <dgm:prSet presAssocID="{18156607-A2BB-4004-B7C8-218E086606E0}" presName="invisiNode" presStyleLbl="node1" presStyleIdx="2" presStyleCnt="3"/>
      <dgm:spPr/>
    </dgm:pt>
    <dgm:pt modelId="{39EA67F4-C467-452D-AA6D-AE96C44052EA}" type="pres">
      <dgm:prSet presAssocID="{18156607-A2BB-4004-B7C8-218E086606E0}" presName="imagNode" presStyleLbl="fgImgPlace1" presStyleIdx="2" presStyleCnt="3"/>
      <dgm:spPr/>
    </dgm:pt>
  </dgm:ptLst>
  <dgm:cxnLst>
    <dgm:cxn modelId="{34FF1D10-D8D3-4221-AB5C-61AFA804311E}" type="presOf" srcId="{CD47EC89-447B-4AEC-B470-68FA2D4DEC61}" destId="{CF2496DF-C266-45A4-BFE2-D2CCFBE8D7E8}" srcOrd="0" destOrd="0" presId="urn:microsoft.com/office/officeart/2005/8/layout/hList7"/>
    <dgm:cxn modelId="{1F162519-E48E-4A50-965B-5DAE0B92DA42}" type="presOf" srcId="{18156607-A2BB-4004-B7C8-218E086606E0}" destId="{694F6187-14CC-4210-BDCD-A76330C6C0E5}" srcOrd="1" destOrd="0" presId="urn:microsoft.com/office/officeart/2005/8/layout/hList7"/>
    <dgm:cxn modelId="{F2253063-3150-4B01-B15D-AB7915A7CAC3}" srcId="{928E51F8-51B4-4627-9090-7626A768B9EE}" destId="{A628102B-09D4-492F-92A2-6B36441BAE6D}" srcOrd="1" destOrd="0" parTransId="{3082963C-799A-4A29-A627-E6337AC1137F}" sibTransId="{CD47EC89-447B-4AEC-B470-68FA2D4DEC61}"/>
    <dgm:cxn modelId="{504D4F4A-5EC4-4E36-A781-05E3CCDA0287}" type="presOf" srcId="{EBF7D6CB-F46A-460A-9F1D-65A2D4E0AD54}" destId="{3D29F7F0-2E80-40F9-A4F4-1885862D0EF5}" srcOrd="1" destOrd="0" presId="urn:microsoft.com/office/officeart/2005/8/layout/hList7"/>
    <dgm:cxn modelId="{BA8D2876-AAEE-4EBC-A6A9-DB1DD760349C}" type="presOf" srcId="{18156607-A2BB-4004-B7C8-218E086606E0}" destId="{A01303C8-430E-4504-99AC-93AE04E081ED}" srcOrd="0" destOrd="0" presId="urn:microsoft.com/office/officeart/2005/8/layout/hList7"/>
    <dgm:cxn modelId="{FBA01A7A-78A5-4AD8-BEB8-17CE234298FD}" srcId="{928E51F8-51B4-4627-9090-7626A768B9EE}" destId="{EBF7D6CB-F46A-460A-9F1D-65A2D4E0AD54}" srcOrd="0" destOrd="0" parTransId="{EABEBC05-D747-47D7-855D-2BAFBFBDFE8A}" sibTransId="{68BCDA31-8191-4A3B-8518-AAFA54D72B97}"/>
    <dgm:cxn modelId="{3343935A-939C-4E57-8BD8-B1377B73EEFC}" srcId="{928E51F8-51B4-4627-9090-7626A768B9EE}" destId="{18156607-A2BB-4004-B7C8-218E086606E0}" srcOrd="2" destOrd="0" parTransId="{7D6E1E07-0160-4838-9540-441519A6D122}" sibTransId="{C58EE8A3-2436-43C4-AB31-0D1E9A56CF22}"/>
    <dgm:cxn modelId="{2D121383-9767-4D1F-876E-AE62F89A67E7}" type="presOf" srcId="{A628102B-09D4-492F-92A2-6B36441BAE6D}" destId="{A66BB20B-8184-4319-B402-F2CCEE65342D}" srcOrd="0" destOrd="0" presId="urn:microsoft.com/office/officeart/2005/8/layout/hList7"/>
    <dgm:cxn modelId="{E57C3AC2-805E-4F6A-A6AB-89E76A86017D}" type="presOf" srcId="{68BCDA31-8191-4A3B-8518-AAFA54D72B97}" destId="{38F9C810-0BC6-4D07-9317-6E79D82DCFCE}" srcOrd="0" destOrd="0" presId="urn:microsoft.com/office/officeart/2005/8/layout/hList7"/>
    <dgm:cxn modelId="{19C0A3E0-1104-4CA6-BBA0-796BE5BB284F}" type="presOf" srcId="{EBF7D6CB-F46A-460A-9F1D-65A2D4E0AD54}" destId="{093CAF4A-ED2E-4DEB-B488-B293DE6E02B0}" srcOrd="0" destOrd="0" presId="urn:microsoft.com/office/officeart/2005/8/layout/hList7"/>
    <dgm:cxn modelId="{C7489BE6-0657-49C8-AAE0-E13F9171F99A}" type="presOf" srcId="{A628102B-09D4-492F-92A2-6B36441BAE6D}" destId="{88A58D0D-89BE-4D02-8537-24640DC08446}" srcOrd="1" destOrd="0" presId="urn:microsoft.com/office/officeart/2005/8/layout/hList7"/>
    <dgm:cxn modelId="{93428EF2-B50E-461F-B1D7-37AF428A96EC}" type="presOf" srcId="{928E51F8-51B4-4627-9090-7626A768B9EE}" destId="{DD3D0C18-09A6-49DC-88B8-26B40ECA05C4}" srcOrd="0" destOrd="0" presId="urn:microsoft.com/office/officeart/2005/8/layout/hList7"/>
    <dgm:cxn modelId="{374CEE98-0695-4F0B-88F8-55A462079920}" type="presParOf" srcId="{DD3D0C18-09A6-49DC-88B8-26B40ECA05C4}" destId="{98953D91-EE3E-4187-8D60-E2427F86CD1D}" srcOrd="0" destOrd="0" presId="urn:microsoft.com/office/officeart/2005/8/layout/hList7"/>
    <dgm:cxn modelId="{2B06F9DB-6EAA-4879-9F0C-9C79AD2C5EAC}" type="presParOf" srcId="{DD3D0C18-09A6-49DC-88B8-26B40ECA05C4}" destId="{B9AAFF44-8054-48D2-92E3-632E88BDDBEF}" srcOrd="1" destOrd="0" presId="urn:microsoft.com/office/officeart/2005/8/layout/hList7"/>
    <dgm:cxn modelId="{3589CB3F-A785-4243-83E0-93322D43BE90}" type="presParOf" srcId="{B9AAFF44-8054-48D2-92E3-632E88BDDBEF}" destId="{44F79C0F-292F-470F-933D-61F8D3A93B17}" srcOrd="0" destOrd="0" presId="urn:microsoft.com/office/officeart/2005/8/layout/hList7"/>
    <dgm:cxn modelId="{CB4F38ED-A59B-4EDA-860D-173AD32B3796}" type="presParOf" srcId="{44F79C0F-292F-470F-933D-61F8D3A93B17}" destId="{093CAF4A-ED2E-4DEB-B488-B293DE6E02B0}" srcOrd="0" destOrd="0" presId="urn:microsoft.com/office/officeart/2005/8/layout/hList7"/>
    <dgm:cxn modelId="{14F332F8-96EC-4B09-AEA9-A66FFBDDAA7D}" type="presParOf" srcId="{44F79C0F-292F-470F-933D-61F8D3A93B17}" destId="{3D29F7F0-2E80-40F9-A4F4-1885862D0EF5}" srcOrd="1" destOrd="0" presId="urn:microsoft.com/office/officeart/2005/8/layout/hList7"/>
    <dgm:cxn modelId="{2A57DF4F-5AF4-4440-B84D-DD0FAD052B19}" type="presParOf" srcId="{44F79C0F-292F-470F-933D-61F8D3A93B17}" destId="{3EAC16BC-C2BE-4329-AD5E-C49AD47BBBB0}" srcOrd="2" destOrd="0" presId="urn:microsoft.com/office/officeart/2005/8/layout/hList7"/>
    <dgm:cxn modelId="{093A8377-D56B-492D-80DA-CAF6BCDBC192}" type="presParOf" srcId="{44F79C0F-292F-470F-933D-61F8D3A93B17}" destId="{0BAD898B-7B47-44CA-9C35-1F74074CDCDD}" srcOrd="3" destOrd="0" presId="urn:microsoft.com/office/officeart/2005/8/layout/hList7"/>
    <dgm:cxn modelId="{FAC99FA7-28CA-448B-970F-08331E46AB4F}" type="presParOf" srcId="{B9AAFF44-8054-48D2-92E3-632E88BDDBEF}" destId="{38F9C810-0BC6-4D07-9317-6E79D82DCFCE}" srcOrd="1" destOrd="0" presId="urn:microsoft.com/office/officeart/2005/8/layout/hList7"/>
    <dgm:cxn modelId="{FA28409B-B1C9-451A-B565-593BB72604F8}" type="presParOf" srcId="{B9AAFF44-8054-48D2-92E3-632E88BDDBEF}" destId="{8E5AD396-5D30-4C30-AE7A-E1F8149B46FB}" srcOrd="2" destOrd="0" presId="urn:microsoft.com/office/officeart/2005/8/layout/hList7"/>
    <dgm:cxn modelId="{B2B5D6EA-46F3-47BD-9BE4-2EDFA864C533}" type="presParOf" srcId="{8E5AD396-5D30-4C30-AE7A-E1F8149B46FB}" destId="{A66BB20B-8184-4319-B402-F2CCEE65342D}" srcOrd="0" destOrd="0" presId="urn:microsoft.com/office/officeart/2005/8/layout/hList7"/>
    <dgm:cxn modelId="{CEDDF888-886A-485D-B172-3B2216E1E149}" type="presParOf" srcId="{8E5AD396-5D30-4C30-AE7A-E1F8149B46FB}" destId="{88A58D0D-89BE-4D02-8537-24640DC08446}" srcOrd="1" destOrd="0" presId="urn:microsoft.com/office/officeart/2005/8/layout/hList7"/>
    <dgm:cxn modelId="{3298C095-8C79-46EF-BDE9-DFE143130712}" type="presParOf" srcId="{8E5AD396-5D30-4C30-AE7A-E1F8149B46FB}" destId="{E26B429C-A26D-4B86-8FE9-BF52176E2CC3}" srcOrd="2" destOrd="0" presId="urn:microsoft.com/office/officeart/2005/8/layout/hList7"/>
    <dgm:cxn modelId="{E359A958-405C-4853-82FC-0D00011A5708}" type="presParOf" srcId="{8E5AD396-5D30-4C30-AE7A-E1F8149B46FB}" destId="{1A242200-E1FD-4F8A-AB21-763FD1FC109A}" srcOrd="3" destOrd="0" presId="urn:microsoft.com/office/officeart/2005/8/layout/hList7"/>
    <dgm:cxn modelId="{8CBFCAA4-EACC-4A2B-840A-2C3D99EEBADF}" type="presParOf" srcId="{B9AAFF44-8054-48D2-92E3-632E88BDDBEF}" destId="{CF2496DF-C266-45A4-BFE2-D2CCFBE8D7E8}" srcOrd="3" destOrd="0" presId="urn:microsoft.com/office/officeart/2005/8/layout/hList7"/>
    <dgm:cxn modelId="{69222F62-44CF-486D-B5D6-D15CF85E2C8A}" type="presParOf" srcId="{B9AAFF44-8054-48D2-92E3-632E88BDDBEF}" destId="{814A3F34-A4F5-49C8-BBBB-A8886C34C93F}" srcOrd="4" destOrd="0" presId="urn:microsoft.com/office/officeart/2005/8/layout/hList7"/>
    <dgm:cxn modelId="{A84166AF-D092-43B0-8F6F-3E593D8119F9}" type="presParOf" srcId="{814A3F34-A4F5-49C8-BBBB-A8886C34C93F}" destId="{A01303C8-430E-4504-99AC-93AE04E081ED}" srcOrd="0" destOrd="0" presId="urn:microsoft.com/office/officeart/2005/8/layout/hList7"/>
    <dgm:cxn modelId="{D05BBFF2-277C-4EC6-8918-3A2FD85197B7}" type="presParOf" srcId="{814A3F34-A4F5-49C8-BBBB-A8886C34C93F}" destId="{694F6187-14CC-4210-BDCD-A76330C6C0E5}" srcOrd="1" destOrd="0" presId="urn:microsoft.com/office/officeart/2005/8/layout/hList7"/>
    <dgm:cxn modelId="{0623D0CF-3A51-4C74-94BE-3538EDB425CA}" type="presParOf" srcId="{814A3F34-A4F5-49C8-BBBB-A8886C34C93F}" destId="{DD196EEB-F2D9-4EB2-853F-9D6B10F1F242}" srcOrd="2" destOrd="0" presId="urn:microsoft.com/office/officeart/2005/8/layout/hList7"/>
    <dgm:cxn modelId="{ABFB448C-D40B-4FAF-A6A2-89B538FE0042}" type="presParOf" srcId="{814A3F34-A4F5-49C8-BBBB-A8886C34C93F}" destId="{39EA67F4-C467-452D-AA6D-AE96C44052EA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EFEA848-3BCC-6640-BCF7-8E028E14825B}" type="doc">
      <dgm:prSet loTypeId="urn:microsoft.com/office/officeart/2005/8/layout/list1" loCatId="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s-ES_tradnl"/>
        </a:p>
      </dgm:t>
    </dgm:pt>
    <dgm:pt modelId="{3CDCB189-4C37-C64F-810D-34E4CB6B24BB}">
      <dgm:prSet phldrT="[Texto]" custT="1"/>
      <dgm:spPr/>
      <dgm:t>
        <a:bodyPr/>
        <a:lstStyle/>
        <a:p>
          <a:pPr algn="ctr"/>
          <a:r>
            <a:rPr lang="es-ES_tradnl" sz="1600" dirty="0"/>
            <a:t>Impuesto que se grava al valor</a:t>
          </a:r>
          <a:r>
            <a:rPr lang="es-ES_tradnl" sz="1600" baseline="0" dirty="0"/>
            <a:t> de las transferencias de bienes muebles </a:t>
          </a:r>
          <a:endParaRPr lang="es-ES_tradnl" sz="1600" dirty="0"/>
        </a:p>
      </dgm:t>
    </dgm:pt>
    <dgm:pt modelId="{4E52B027-E633-044A-B7B1-C79546F99069}" type="parTrans" cxnId="{80EB78A2-080B-3947-9FC3-B0869AAA5743}">
      <dgm:prSet/>
      <dgm:spPr/>
      <dgm:t>
        <a:bodyPr/>
        <a:lstStyle/>
        <a:p>
          <a:endParaRPr lang="es-ES_tradnl" sz="2000"/>
        </a:p>
      </dgm:t>
    </dgm:pt>
    <dgm:pt modelId="{D7CB78E9-E054-584E-9DBD-E93C1AB0D292}" type="sibTrans" cxnId="{80EB78A2-080B-3947-9FC3-B0869AAA5743}">
      <dgm:prSet/>
      <dgm:spPr/>
      <dgm:t>
        <a:bodyPr/>
        <a:lstStyle/>
        <a:p>
          <a:endParaRPr lang="es-ES_tradnl" sz="2000"/>
        </a:p>
      </dgm:t>
    </dgm:pt>
    <dgm:pt modelId="{927573AB-921B-624E-ADAD-7AD95FD12619}">
      <dgm:prSet phldrT="[Texto]" custT="1"/>
      <dgm:spPr/>
      <dgm:t>
        <a:bodyPr/>
        <a:lstStyle/>
        <a:p>
          <a:r>
            <a:rPr lang="es-ES_tradnl" sz="1600" dirty="0"/>
            <a:t>Durante todo el proceso de comercialización</a:t>
          </a:r>
        </a:p>
      </dgm:t>
    </dgm:pt>
    <dgm:pt modelId="{2CCD9EB2-DD07-0447-B0EE-013C9209F05B}" type="parTrans" cxnId="{913F71B5-425D-4F4B-8A04-19ADD368B6DC}">
      <dgm:prSet/>
      <dgm:spPr/>
      <dgm:t>
        <a:bodyPr/>
        <a:lstStyle/>
        <a:p>
          <a:endParaRPr lang="es-ES_tradnl" sz="2000"/>
        </a:p>
      </dgm:t>
    </dgm:pt>
    <dgm:pt modelId="{CDCFC748-585A-9043-A958-A67195012530}" type="sibTrans" cxnId="{913F71B5-425D-4F4B-8A04-19ADD368B6DC}">
      <dgm:prSet/>
      <dgm:spPr/>
      <dgm:t>
        <a:bodyPr/>
        <a:lstStyle/>
        <a:p>
          <a:endParaRPr lang="es-ES_tradnl" sz="2000"/>
        </a:p>
      </dgm:t>
    </dgm:pt>
    <dgm:pt modelId="{61A129F5-9886-6F46-981A-D87D76D22C48}">
      <dgm:prSet phldrT="[Texto]" custT="1"/>
      <dgm:spPr/>
      <dgm:t>
        <a:bodyPr/>
        <a:lstStyle/>
        <a:p>
          <a:r>
            <a:rPr lang="es-ES_tradnl" sz="1600" dirty="0"/>
            <a:t>Locales</a:t>
          </a:r>
          <a:r>
            <a:rPr lang="es-ES_tradnl" sz="1600" baseline="0" dirty="0"/>
            <a:t> o importaciones</a:t>
          </a:r>
          <a:endParaRPr lang="es-ES_tradnl" sz="1600" dirty="0"/>
        </a:p>
      </dgm:t>
    </dgm:pt>
    <dgm:pt modelId="{842D1B44-0553-D148-8D11-40E7A0CB26FA}" type="parTrans" cxnId="{043636D1-3D7D-2140-B615-F7C776AE9157}">
      <dgm:prSet/>
      <dgm:spPr/>
      <dgm:t>
        <a:bodyPr/>
        <a:lstStyle/>
        <a:p>
          <a:endParaRPr lang="es-ES_tradnl" sz="2000"/>
        </a:p>
      </dgm:t>
    </dgm:pt>
    <dgm:pt modelId="{AD996A4C-7B1D-3949-8BEC-9F2D6B8D90C0}" type="sibTrans" cxnId="{043636D1-3D7D-2140-B615-F7C776AE9157}">
      <dgm:prSet/>
      <dgm:spPr/>
      <dgm:t>
        <a:bodyPr/>
        <a:lstStyle/>
        <a:p>
          <a:endParaRPr lang="es-ES_tradnl" sz="2000"/>
        </a:p>
      </dgm:t>
    </dgm:pt>
    <dgm:pt modelId="{5895F112-1C68-C04F-9BB3-27B1E013BEBA}" type="pres">
      <dgm:prSet presAssocID="{5EFEA848-3BCC-6640-BCF7-8E028E14825B}" presName="linear" presStyleCnt="0">
        <dgm:presLayoutVars>
          <dgm:dir/>
          <dgm:animLvl val="lvl"/>
          <dgm:resizeHandles val="exact"/>
        </dgm:presLayoutVars>
      </dgm:prSet>
      <dgm:spPr/>
    </dgm:pt>
    <dgm:pt modelId="{71BA0458-3B4F-EE48-AFAC-4ACF67A666BB}" type="pres">
      <dgm:prSet presAssocID="{3CDCB189-4C37-C64F-810D-34E4CB6B24BB}" presName="parentLin" presStyleCnt="0"/>
      <dgm:spPr/>
    </dgm:pt>
    <dgm:pt modelId="{BD305CA6-B56D-EF45-BCC2-B249590792FB}" type="pres">
      <dgm:prSet presAssocID="{3CDCB189-4C37-C64F-810D-34E4CB6B24BB}" presName="parentLeftMargin" presStyleLbl="node1" presStyleIdx="0" presStyleCnt="3"/>
      <dgm:spPr/>
    </dgm:pt>
    <dgm:pt modelId="{AEB1C59E-6FB6-AF4D-86F7-6AD4DFE0293A}" type="pres">
      <dgm:prSet presAssocID="{3CDCB189-4C37-C64F-810D-34E4CB6B24B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7063999-4DA0-C348-8314-A7AA4A274A5E}" type="pres">
      <dgm:prSet presAssocID="{3CDCB189-4C37-C64F-810D-34E4CB6B24BB}" presName="negativeSpace" presStyleCnt="0"/>
      <dgm:spPr/>
    </dgm:pt>
    <dgm:pt modelId="{238069BE-ADC2-8349-A6CF-86803FCDC7B3}" type="pres">
      <dgm:prSet presAssocID="{3CDCB189-4C37-C64F-810D-34E4CB6B24BB}" presName="childText" presStyleLbl="conFgAcc1" presStyleIdx="0" presStyleCnt="3">
        <dgm:presLayoutVars>
          <dgm:bulletEnabled val="1"/>
        </dgm:presLayoutVars>
      </dgm:prSet>
      <dgm:spPr/>
    </dgm:pt>
    <dgm:pt modelId="{F1665D3A-04FE-394C-B0D5-D3D0CEFA386F}" type="pres">
      <dgm:prSet presAssocID="{D7CB78E9-E054-584E-9DBD-E93C1AB0D292}" presName="spaceBetweenRectangles" presStyleCnt="0"/>
      <dgm:spPr/>
    </dgm:pt>
    <dgm:pt modelId="{929B4E9D-EBC4-7E4D-8D5E-DAB764CCD720}" type="pres">
      <dgm:prSet presAssocID="{927573AB-921B-624E-ADAD-7AD95FD12619}" presName="parentLin" presStyleCnt="0"/>
      <dgm:spPr/>
    </dgm:pt>
    <dgm:pt modelId="{FE169F8A-272A-4742-AC14-E24D1B23CB69}" type="pres">
      <dgm:prSet presAssocID="{927573AB-921B-624E-ADAD-7AD95FD12619}" presName="parentLeftMargin" presStyleLbl="node1" presStyleIdx="0" presStyleCnt="3"/>
      <dgm:spPr/>
    </dgm:pt>
    <dgm:pt modelId="{5B01E611-72E1-7444-AC48-11C76017165B}" type="pres">
      <dgm:prSet presAssocID="{927573AB-921B-624E-ADAD-7AD95FD1261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7BC48A8-30B6-6741-83CE-1F95CF3565B3}" type="pres">
      <dgm:prSet presAssocID="{927573AB-921B-624E-ADAD-7AD95FD12619}" presName="negativeSpace" presStyleCnt="0"/>
      <dgm:spPr/>
    </dgm:pt>
    <dgm:pt modelId="{DB66B540-4862-B04A-BE46-63CD4BC46FDD}" type="pres">
      <dgm:prSet presAssocID="{927573AB-921B-624E-ADAD-7AD95FD12619}" presName="childText" presStyleLbl="conFgAcc1" presStyleIdx="1" presStyleCnt="3">
        <dgm:presLayoutVars>
          <dgm:bulletEnabled val="1"/>
        </dgm:presLayoutVars>
      </dgm:prSet>
      <dgm:spPr/>
    </dgm:pt>
    <dgm:pt modelId="{4F27D645-D8C4-1A49-96B8-DDF8FC0CC1E4}" type="pres">
      <dgm:prSet presAssocID="{CDCFC748-585A-9043-A958-A67195012530}" presName="spaceBetweenRectangles" presStyleCnt="0"/>
      <dgm:spPr/>
    </dgm:pt>
    <dgm:pt modelId="{D6E41587-2895-E349-B874-9FB07AF38F6D}" type="pres">
      <dgm:prSet presAssocID="{61A129F5-9886-6F46-981A-D87D76D22C48}" presName="parentLin" presStyleCnt="0"/>
      <dgm:spPr/>
    </dgm:pt>
    <dgm:pt modelId="{3B3BEBEA-9114-9C47-AF38-F03D6E62E2A4}" type="pres">
      <dgm:prSet presAssocID="{61A129F5-9886-6F46-981A-D87D76D22C48}" presName="parentLeftMargin" presStyleLbl="node1" presStyleIdx="1" presStyleCnt="3"/>
      <dgm:spPr/>
    </dgm:pt>
    <dgm:pt modelId="{693B1785-1365-AE44-A330-78B185051B4A}" type="pres">
      <dgm:prSet presAssocID="{61A129F5-9886-6F46-981A-D87D76D22C48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DC45EF7B-F94D-114F-A116-DB616B5B6109}" type="pres">
      <dgm:prSet presAssocID="{61A129F5-9886-6F46-981A-D87D76D22C48}" presName="negativeSpace" presStyleCnt="0"/>
      <dgm:spPr/>
    </dgm:pt>
    <dgm:pt modelId="{29B1CD2F-490C-2B47-981B-A44972BEB513}" type="pres">
      <dgm:prSet presAssocID="{61A129F5-9886-6F46-981A-D87D76D22C48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CE04E319-09C0-BB40-9CD4-9C7F85D7846C}" type="presOf" srcId="{927573AB-921B-624E-ADAD-7AD95FD12619}" destId="{FE169F8A-272A-4742-AC14-E24D1B23CB69}" srcOrd="0" destOrd="0" presId="urn:microsoft.com/office/officeart/2005/8/layout/list1"/>
    <dgm:cxn modelId="{694C691B-633D-EF4A-8455-DC4BCC0FB765}" type="presOf" srcId="{3CDCB189-4C37-C64F-810D-34E4CB6B24BB}" destId="{BD305CA6-B56D-EF45-BCC2-B249590792FB}" srcOrd="0" destOrd="0" presId="urn:microsoft.com/office/officeart/2005/8/layout/list1"/>
    <dgm:cxn modelId="{B4B4DC72-CC49-A84E-8AF7-7AE5E406724D}" type="presOf" srcId="{61A129F5-9886-6F46-981A-D87D76D22C48}" destId="{3B3BEBEA-9114-9C47-AF38-F03D6E62E2A4}" srcOrd="0" destOrd="0" presId="urn:microsoft.com/office/officeart/2005/8/layout/list1"/>
    <dgm:cxn modelId="{380C8773-49C0-994B-8431-74DD1219D7BD}" type="presOf" srcId="{5EFEA848-3BCC-6640-BCF7-8E028E14825B}" destId="{5895F112-1C68-C04F-9BB3-27B1E013BEBA}" srcOrd="0" destOrd="0" presId="urn:microsoft.com/office/officeart/2005/8/layout/list1"/>
    <dgm:cxn modelId="{6D912686-3110-D44F-A050-2808EE0A32FB}" type="presOf" srcId="{3CDCB189-4C37-C64F-810D-34E4CB6B24BB}" destId="{AEB1C59E-6FB6-AF4D-86F7-6AD4DFE0293A}" srcOrd="1" destOrd="0" presId="urn:microsoft.com/office/officeart/2005/8/layout/list1"/>
    <dgm:cxn modelId="{81DADEA0-1037-744B-A382-DD821EE3F566}" type="presOf" srcId="{61A129F5-9886-6F46-981A-D87D76D22C48}" destId="{693B1785-1365-AE44-A330-78B185051B4A}" srcOrd="1" destOrd="0" presId="urn:microsoft.com/office/officeart/2005/8/layout/list1"/>
    <dgm:cxn modelId="{80EB78A2-080B-3947-9FC3-B0869AAA5743}" srcId="{5EFEA848-3BCC-6640-BCF7-8E028E14825B}" destId="{3CDCB189-4C37-C64F-810D-34E4CB6B24BB}" srcOrd="0" destOrd="0" parTransId="{4E52B027-E633-044A-B7B1-C79546F99069}" sibTransId="{D7CB78E9-E054-584E-9DBD-E93C1AB0D292}"/>
    <dgm:cxn modelId="{745993B4-5CB5-7345-9EC2-9C5D15CBA832}" type="presOf" srcId="{927573AB-921B-624E-ADAD-7AD95FD12619}" destId="{5B01E611-72E1-7444-AC48-11C76017165B}" srcOrd="1" destOrd="0" presId="urn:microsoft.com/office/officeart/2005/8/layout/list1"/>
    <dgm:cxn modelId="{913F71B5-425D-4F4B-8A04-19ADD368B6DC}" srcId="{5EFEA848-3BCC-6640-BCF7-8E028E14825B}" destId="{927573AB-921B-624E-ADAD-7AD95FD12619}" srcOrd="1" destOrd="0" parTransId="{2CCD9EB2-DD07-0447-B0EE-013C9209F05B}" sibTransId="{CDCFC748-585A-9043-A958-A67195012530}"/>
    <dgm:cxn modelId="{043636D1-3D7D-2140-B615-F7C776AE9157}" srcId="{5EFEA848-3BCC-6640-BCF7-8E028E14825B}" destId="{61A129F5-9886-6F46-981A-D87D76D22C48}" srcOrd="2" destOrd="0" parTransId="{842D1B44-0553-D148-8D11-40E7A0CB26FA}" sibTransId="{AD996A4C-7B1D-3949-8BEC-9F2D6B8D90C0}"/>
    <dgm:cxn modelId="{9EE4C5BF-1ED3-F94E-A689-BB80CB4AE176}" type="presParOf" srcId="{5895F112-1C68-C04F-9BB3-27B1E013BEBA}" destId="{71BA0458-3B4F-EE48-AFAC-4ACF67A666BB}" srcOrd="0" destOrd="0" presId="urn:microsoft.com/office/officeart/2005/8/layout/list1"/>
    <dgm:cxn modelId="{D1BADB82-A30C-A446-B1E7-75606BF032B9}" type="presParOf" srcId="{71BA0458-3B4F-EE48-AFAC-4ACF67A666BB}" destId="{BD305CA6-B56D-EF45-BCC2-B249590792FB}" srcOrd="0" destOrd="0" presId="urn:microsoft.com/office/officeart/2005/8/layout/list1"/>
    <dgm:cxn modelId="{964CBD4F-3798-7847-8AB0-173AAD868BC1}" type="presParOf" srcId="{71BA0458-3B4F-EE48-AFAC-4ACF67A666BB}" destId="{AEB1C59E-6FB6-AF4D-86F7-6AD4DFE0293A}" srcOrd="1" destOrd="0" presId="urn:microsoft.com/office/officeart/2005/8/layout/list1"/>
    <dgm:cxn modelId="{3878A59C-CBFF-5044-A11C-021965A379A3}" type="presParOf" srcId="{5895F112-1C68-C04F-9BB3-27B1E013BEBA}" destId="{07063999-4DA0-C348-8314-A7AA4A274A5E}" srcOrd="1" destOrd="0" presId="urn:microsoft.com/office/officeart/2005/8/layout/list1"/>
    <dgm:cxn modelId="{F3F37573-46A8-5645-AB62-9F7D2B6947BD}" type="presParOf" srcId="{5895F112-1C68-C04F-9BB3-27B1E013BEBA}" destId="{238069BE-ADC2-8349-A6CF-86803FCDC7B3}" srcOrd="2" destOrd="0" presId="urn:microsoft.com/office/officeart/2005/8/layout/list1"/>
    <dgm:cxn modelId="{02952321-F631-D142-B7D4-E28B22400D65}" type="presParOf" srcId="{5895F112-1C68-C04F-9BB3-27B1E013BEBA}" destId="{F1665D3A-04FE-394C-B0D5-D3D0CEFA386F}" srcOrd="3" destOrd="0" presId="urn:microsoft.com/office/officeart/2005/8/layout/list1"/>
    <dgm:cxn modelId="{F1D28BF4-1B73-504A-8499-107A8BFA17A0}" type="presParOf" srcId="{5895F112-1C68-C04F-9BB3-27B1E013BEBA}" destId="{929B4E9D-EBC4-7E4D-8D5E-DAB764CCD720}" srcOrd="4" destOrd="0" presId="urn:microsoft.com/office/officeart/2005/8/layout/list1"/>
    <dgm:cxn modelId="{E5D7416A-8497-884F-AD70-1267B5148163}" type="presParOf" srcId="{929B4E9D-EBC4-7E4D-8D5E-DAB764CCD720}" destId="{FE169F8A-272A-4742-AC14-E24D1B23CB69}" srcOrd="0" destOrd="0" presId="urn:microsoft.com/office/officeart/2005/8/layout/list1"/>
    <dgm:cxn modelId="{C4D20B2C-FFFE-4A44-B682-30D002AD1D65}" type="presParOf" srcId="{929B4E9D-EBC4-7E4D-8D5E-DAB764CCD720}" destId="{5B01E611-72E1-7444-AC48-11C76017165B}" srcOrd="1" destOrd="0" presId="urn:microsoft.com/office/officeart/2005/8/layout/list1"/>
    <dgm:cxn modelId="{756E920C-7507-9847-BDB6-72A16BDAC3C0}" type="presParOf" srcId="{5895F112-1C68-C04F-9BB3-27B1E013BEBA}" destId="{57BC48A8-30B6-6741-83CE-1F95CF3565B3}" srcOrd="5" destOrd="0" presId="urn:microsoft.com/office/officeart/2005/8/layout/list1"/>
    <dgm:cxn modelId="{4183CADF-54B3-E94F-B0A0-412490E53FB0}" type="presParOf" srcId="{5895F112-1C68-C04F-9BB3-27B1E013BEBA}" destId="{DB66B540-4862-B04A-BE46-63CD4BC46FDD}" srcOrd="6" destOrd="0" presId="urn:microsoft.com/office/officeart/2005/8/layout/list1"/>
    <dgm:cxn modelId="{7C7B25E6-C484-6E4F-BFDF-3F66DB7A7371}" type="presParOf" srcId="{5895F112-1C68-C04F-9BB3-27B1E013BEBA}" destId="{4F27D645-D8C4-1A49-96B8-DDF8FC0CC1E4}" srcOrd="7" destOrd="0" presId="urn:microsoft.com/office/officeart/2005/8/layout/list1"/>
    <dgm:cxn modelId="{AB078242-38A6-B94C-BD0D-F73FCA858C44}" type="presParOf" srcId="{5895F112-1C68-C04F-9BB3-27B1E013BEBA}" destId="{D6E41587-2895-E349-B874-9FB07AF38F6D}" srcOrd="8" destOrd="0" presId="urn:microsoft.com/office/officeart/2005/8/layout/list1"/>
    <dgm:cxn modelId="{487ABA3D-89C5-7C4A-A741-DDB67925030F}" type="presParOf" srcId="{D6E41587-2895-E349-B874-9FB07AF38F6D}" destId="{3B3BEBEA-9114-9C47-AF38-F03D6E62E2A4}" srcOrd="0" destOrd="0" presId="urn:microsoft.com/office/officeart/2005/8/layout/list1"/>
    <dgm:cxn modelId="{78197C90-BDF7-6B4E-A822-955845FF5EAC}" type="presParOf" srcId="{D6E41587-2895-E349-B874-9FB07AF38F6D}" destId="{693B1785-1365-AE44-A330-78B185051B4A}" srcOrd="1" destOrd="0" presId="urn:microsoft.com/office/officeart/2005/8/layout/list1"/>
    <dgm:cxn modelId="{A804CF9A-1C3B-5F46-A780-DD27F5EC1BF8}" type="presParOf" srcId="{5895F112-1C68-C04F-9BB3-27B1E013BEBA}" destId="{DC45EF7B-F94D-114F-A116-DB616B5B6109}" srcOrd="9" destOrd="0" presId="urn:microsoft.com/office/officeart/2005/8/layout/list1"/>
    <dgm:cxn modelId="{4EA69310-9425-8C4E-ACA5-3A257B94ED77}" type="presParOf" srcId="{5895F112-1C68-C04F-9BB3-27B1E013BEBA}" destId="{29B1CD2F-490C-2B47-981B-A44972BEB51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EFEA848-3BCC-6640-BCF7-8E028E14825B}" type="doc">
      <dgm:prSet loTypeId="urn:microsoft.com/office/officeart/2005/8/layout/process4" loCatId="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s-ES_tradnl"/>
        </a:p>
      </dgm:t>
    </dgm:pt>
    <dgm:pt modelId="{3CDCB189-4C37-C64F-810D-34E4CB6B24BB}">
      <dgm:prSet phldrT="[Texto]" custT="1"/>
      <dgm:spPr/>
      <dgm:t>
        <a:bodyPr/>
        <a:lstStyle/>
        <a:p>
          <a:pPr algn="ctr"/>
          <a:r>
            <a:rPr lang="es-ES_tradnl" sz="1600" dirty="0"/>
            <a:t>Todas</a:t>
          </a:r>
          <a:r>
            <a:rPr lang="es-ES_tradnl" sz="1600" baseline="0" dirty="0"/>
            <a:t> las personas y sociedades </a:t>
          </a:r>
          <a:endParaRPr lang="es-ES_tradnl" sz="1600" dirty="0"/>
        </a:p>
      </dgm:t>
    </dgm:pt>
    <dgm:pt modelId="{4E52B027-E633-044A-B7B1-C79546F99069}" type="parTrans" cxnId="{80EB78A2-080B-3947-9FC3-B0869AAA5743}">
      <dgm:prSet/>
      <dgm:spPr/>
      <dgm:t>
        <a:bodyPr/>
        <a:lstStyle/>
        <a:p>
          <a:endParaRPr lang="es-ES_tradnl" sz="2000"/>
        </a:p>
      </dgm:t>
    </dgm:pt>
    <dgm:pt modelId="{D7CB78E9-E054-584E-9DBD-E93C1AB0D292}" type="sibTrans" cxnId="{80EB78A2-080B-3947-9FC3-B0869AAA5743}">
      <dgm:prSet/>
      <dgm:spPr/>
      <dgm:t>
        <a:bodyPr/>
        <a:lstStyle/>
        <a:p>
          <a:endParaRPr lang="es-ES_tradnl" sz="2000"/>
        </a:p>
      </dgm:t>
    </dgm:pt>
    <dgm:pt modelId="{927573AB-921B-624E-ADAD-7AD95FD12619}">
      <dgm:prSet phldrT="[Texto]" custT="1"/>
      <dgm:spPr/>
      <dgm:t>
        <a:bodyPr/>
        <a:lstStyle/>
        <a:p>
          <a:r>
            <a:rPr lang="es-ES_tradnl" sz="1600" dirty="0"/>
            <a:t>Presten</a:t>
          </a:r>
          <a:r>
            <a:rPr lang="es-ES_tradnl" sz="1600" baseline="0" dirty="0"/>
            <a:t> servicios y/o realicen transferencias o importaciones de bienes</a:t>
          </a:r>
          <a:endParaRPr lang="es-ES_tradnl" sz="1600" dirty="0"/>
        </a:p>
      </dgm:t>
    </dgm:pt>
    <dgm:pt modelId="{2CCD9EB2-DD07-0447-B0EE-013C9209F05B}" type="parTrans" cxnId="{913F71B5-425D-4F4B-8A04-19ADD368B6DC}">
      <dgm:prSet/>
      <dgm:spPr/>
      <dgm:t>
        <a:bodyPr/>
        <a:lstStyle/>
        <a:p>
          <a:endParaRPr lang="es-ES_tradnl" sz="2000"/>
        </a:p>
      </dgm:t>
    </dgm:pt>
    <dgm:pt modelId="{CDCFC748-585A-9043-A958-A67195012530}" type="sibTrans" cxnId="{913F71B5-425D-4F4B-8A04-19ADD368B6DC}">
      <dgm:prSet/>
      <dgm:spPr/>
      <dgm:t>
        <a:bodyPr/>
        <a:lstStyle/>
        <a:p>
          <a:endParaRPr lang="es-ES_tradnl" sz="2000"/>
        </a:p>
      </dgm:t>
    </dgm:pt>
    <dgm:pt modelId="{61A129F5-9886-6F46-981A-D87D76D22C48}">
      <dgm:prSet phldrT="[Texto]" custT="1"/>
      <dgm:spPr/>
      <dgm:t>
        <a:bodyPr/>
        <a:lstStyle/>
        <a:p>
          <a:r>
            <a:rPr lang="es-ES_tradnl" sz="1600" dirty="0"/>
            <a:t>Se</a:t>
          </a:r>
          <a:r>
            <a:rPr lang="es-ES_tradnl" sz="1600" baseline="0" dirty="0"/>
            <a:t> declara de forma mensual o semestral de acuerdo al noveno digito del ruc</a:t>
          </a:r>
          <a:endParaRPr lang="es-ES_tradnl" sz="1600" dirty="0"/>
        </a:p>
      </dgm:t>
    </dgm:pt>
    <dgm:pt modelId="{842D1B44-0553-D148-8D11-40E7A0CB26FA}" type="parTrans" cxnId="{043636D1-3D7D-2140-B615-F7C776AE9157}">
      <dgm:prSet/>
      <dgm:spPr/>
      <dgm:t>
        <a:bodyPr/>
        <a:lstStyle/>
        <a:p>
          <a:endParaRPr lang="es-ES_tradnl" sz="2000"/>
        </a:p>
      </dgm:t>
    </dgm:pt>
    <dgm:pt modelId="{AD996A4C-7B1D-3949-8BEC-9F2D6B8D90C0}" type="sibTrans" cxnId="{043636D1-3D7D-2140-B615-F7C776AE9157}">
      <dgm:prSet/>
      <dgm:spPr/>
      <dgm:t>
        <a:bodyPr/>
        <a:lstStyle/>
        <a:p>
          <a:endParaRPr lang="es-ES_tradnl" sz="2000"/>
        </a:p>
      </dgm:t>
    </dgm:pt>
    <dgm:pt modelId="{C2EEA5B7-79B9-CB40-A6ED-F223092919AC}" type="pres">
      <dgm:prSet presAssocID="{5EFEA848-3BCC-6640-BCF7-8E028E14825B}" presName="Name0" presStyleCnt="0">
        <dgm:presLayoutVars>
          <dgm:dir/>
          <dgm:animLvl val="lvl"/>
          <dgm:resizeHandles val="exact"/>
        </dgm:presLayoutVars>
      </dgm:prSet>
      <dgm:spPr/>
    </dgm:pt>
    <dgm:pt modelId="{37AC527A-25DF-A74F-B09D-724B87862259}" type="pres">
      <dgm:prSet presAssocID="{61A129F5-9886-6F46-981A-D87D76D22C48}" presName="boxAndChildren" presStyleCnt="0"/>
      <dgm:spPr/>
    </dgm:pt>
    <dgm:pt modelId="{FE3661DD-6239-8D40-BC32-88CB5FB4A720}" type="pres">
      <dgm:prSet presAssocID="{61A129F5-9886-6F46-981A-D87D76D22C48}" presName="parentTextBox" presStyleLbl="node1" presStyleIdx="0" presStyleCnt="3"/>
      <dgm:spPr/>
    </dgm:pt>
    <dgm:pt modelId="{E1A8D967-E4B6-9743-B2D7-ACE37822B8A4}" type="pres">
      <dgm:prSet presAssocID="{CDCFC748-585A-9043-A958-A67195012530}" presName="sp" presStyleCnt="0"/>
      <dgm:spPr/>
    </dgm:pt>
    <dgm:pt modelId="{21B68911-C3A4-4142-A53A-762415EB2FD5}" type="pres">
      <dgm:prSet presAssocID="{927573AB-921B-624E-ADAD-7AD95FD12619}" presName="arrowAndChildren" presStyleCnt="0"/>
      <dgm:spPr/>
    </dgm:pt>
    <dgm:pt modelId="{003E32C2-3299-A745-BDFE-C0BAA1AE3180}" type="pres">
      <dgm:prSet presAssocID="{927573AB-921B-624E-ADAD-7AD95FD12619}" presName="parentTextArrow" presStyleLbl="node1" presStyleIdx="1" presStyleCnt="3"/>
      <dgm:spPr/>
    </dgm:pt>
    <dgm:pt modelId="{95177127-551A-DB43-9EB2-095743DECB2F}" type="pres">
      <dgm:prSet presAssocID="{D7CB78E9-E054-584E-9DBD-E93C1AB0D292}" presName="sp" presStyleCnt="0"/>
      <dgm:spPr/>
    </dgm:pt>
    <dgm:pt modelId="{860E6307-5561-1248-AE46-E18A5C08F3CE}" type="pres">
      <dgm:prSet presAssocID="{3CDCB189-4C37-C64F-810D-34E4CB6B24BB}" presName="arrowAndChildren" presStyleCnt="0"/>
      <dgm:spPr/>
    </dgm:pt>
    <dgm:pt modelId="{D4F55FC6-F706-474D-BCED-5C4A3C4B5211}" type="pres">
      <dgm:prSet presAssocID="{3CDCB189-4C37-C64F-810D-34E4CB6B24BB}" presName="parentTextArrow" presStyleLbl="node1" presStyleIdx="2" presStyleCnt="3"/>
      <dgm:spPr/>
    </dgm:pt>
  </dgm:ptLst>
  <dgm:cxnLst>
    <dgm:cxn modelId="{C1A77902-C84D-6340-B24E-9D2C2532002F}" type="presOf" srcId="{5EFEA848-3BCC-6640-BCF7-8E028E14825B}" destId="{C2EEA5B7-79B9-CB40-A6ED-F223092919AC}" srcOrd="0" destOrd="0" presId="urn:microsoft.com/office/officeart/2005/8/layout/process4"/>
    <dgm:cxn modelId="{F3966444-E76B-AD48-A09B-DECF5703AD5C}" type="presOf" srcId="{61A129F5-9886-6F46-981A-D87D76D22C48}" destId="{FE3661DD-6239-8D40-BC32-88CB5FB4A720}" srcOrd="0" destOrd="0" presId="urn:microsoft.com/office/officeart/2005/8/layout/process4"/>
    <dgm:cxn modelId="{DBAC2686-0203-2148-9F70-F02D96C47D20}" type="presOf" srcId="{3CDCB189-4C37-C64F-810D-34E4CB6B24BB}" destId="{D4F55FC6-F706-474D-BCED-5C4A3C4B5211}" srcOrd="0" destOrd="0" presId="urn:microsoft.com/office/officeart/2005/8/layout/process4"/>
    <dgm:cxn modelId="{80EB78A2-080B-3947-9FC3-B0869AAA5743}" srcId="{5EFEA848-3BCC-6640-BCF7-8E028E14825B}" destId="{3CDCB189-4C37-C64F-810D-34E4CB6B24BB}" srcOrd="0" destOrd="0" parTransId="{4E52B027-E633-044A-B7B1-C79546F99069}" sibTransId="{D7CB78E9-E054-584E-9DBD-E93C1AB0D292}"/>
    <dgm:cxn modelId="{913F71B5-425D-4F4B-8A04-19ADD368B6DC}" srcId="{5EFEA848-3BCC-6640-BCF7-8E028E14825B}" destId="{927573AB-921B-624E-ADAD-7AD95FD12619}" srcOrd="1" destOrd="0" parTransId="{2CCD9EB2-DD07-0447-B0EE-013C9209F05B}" sibTransId="{CDCFC748-585A-9043-A958-A67195012530}"/>
    <dgm:cxn modelId="{043636D1-3D7D-2140-B615-F7C776AE9157}" srcId="{5EFEA848-3BCC-6640-BCF7-8E028E14825B}" destId="{61A129F5-9886-6F46-981A-D87D76D22C48}" srcOrd="2" destOrd="0" parTransId="{842D1B44-0553-D148-8D11-40E7A0CB26FA}" sibTransId="{AD996A4C-7B1D-3949-8BEC-9F2D6B8D90C0}"/>
    <dgm:cxn modelId="{DA07C9F7-DC1C-3941-B219-201E30EC6F32}" type="presOf" srcId="{927573AB-921B-624E-ADAD-7AD95FD12619}" destId="{003E32C2-3299-A745-BDFE-C0BAA1AE3180}" srcOrd="0" destOrd="0" presId="urn:microsoft.com/office/officeart/2005/8/layout/process4"/>
    <dgm:cxn modelId="{CF9C2F53-D6CC-494E-B7EB-11A1526FBAED}" type="presParOf" srcId="{C2EEA5B7-79B9-CB40-A6ED-F223092919AC}" destId="{37AC527A-25DF-A74F-B09D-724B87862259}" srcOrd="0" destOrd="0" presId="urn:microsoft.com/office/officeart/2005/8/layout/process4"/>
    <dgm:cxn modelId="{25ACE4C1-2BBA-1A45-B090-5583E71C5B42}" type="presParOf" srcId="{37AC527A-25DF-A74F-B09D-724B87862259}" destId="{FE3661DD-6239-8D40-BC32-88CB5FB4A720}" srcOrd="0" destOrd="0" presId="urn:microsoft.com/office/officeart/2005/8/layout/process4"/>
    <dgm:cxn modelId="{E65AE5D5-9FF2-EA46-8D1C-127C9965FFE0}" type="presParOf" srcId="{C2EEA5B7-79B9-CB40-A6ED-F223092919AC}" destId="{E1A8D967-E4B6-9743-B2D7-ACE37822B8A4}" srcOrd="1" destOrd="0" presId="urn:microsoft.com/office/officeart/2005/8/layout/process4"/>
    <dgm:cxn modelId="{D398B88B-C1D7-AC4F-BF36-EFC114DFAF76}" type="presParOf" srcId="{C2EEA5B7-79B9-CB40-A6ED-F223092919AC}" destId="{21B68911-C3A4-4142-A53A-762415EB2FD5}" srcOrd="2" destOrd="0" presId="urn:microsoft.com/office/officeart/2005/8/layout/process4"/>
    <dgm:cxn modelId="{AC9F36F9-863C-324B-9968-79043382F7F8}" type="presParOf" srcId="{21B68911-C3A4-4142-A53A-762415EB2FD5}" destId="{003E32C2-3299-A745-BDFE-C0BAA1AE3180}" srcOrd="0" destOrd="0" presId="urn:microsoft.com/office/officeart/2005/8/layout/process4"/>
    <dgm:cxn modelId="{6C664F69-38DD-C14B-8A36-A104F51AAFE2}" type="presParOf" srcId="{C2EEA5B7-79B9-CB40-A6ED-F223092919AC}" destId="{95177127-551A-DB43-9EB2-095743DECB2F}" srcOrd="3" destOrd="0" presId="urn:microsoft.com/office/officeart/2005/8/layout/process4"/>
    <dgm:cxn modelId="{CA420EAB-8B4B-B14A-88CE-3418BA9C45BC}" type="presParOf" srcId="{C2EEA5B7-79B9-CB40-A6ED-F223092919AC}" destId="{860E6307-5561-1248-AE46-E18A5C08F3CE}" srcOrd="4" destOrd="0" presId="urn:microsoft.com/office/officeart/2005/8/layout/process4"/>
    <dgm:cxn modelId="{600C852D-A8EB-F94C-AD89-899E8DB900A2}" type="presParOf" srcId="{860E6307-5561-1248-AE46-E18A5C08F3CE}" destId="{D4F55FC6-F706-474D-BCED-5C4A3C4B5211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1E0F796-94D5-3449-B8EB-0E8F68A66C44}" type="doc">
      <dgm:prSet loTypeId="urn:microsoft.com/office/officeart/2005/8/layout/vList6" loCatId="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s-ES_tradnl"/>
        </a:p>
      </dgm:t>
    </dgm:pt>
    <dgm:pt modelId="{3D87394A-3CE2-7147-BD07-A3481070ECEC}">
      <dgm:prSet phldrT="[Texto]" custT="1"/>
      <dgm:spPr/>
      <dgm:t>
        <a:bodyPr/>
        <a:lstStyle/>
        <a:p>
          <a:r>
            <a:rPr lang="es-ES_tradnl" sz="3200" dirty="0"/>
            <a:t>15%</a:t>
          </a:r>
        </a:p>
      </dgm:t>
    </dgm:pt>
    <dgm:pt modelId="{DBCA774B-03C9-6740-B31F-39AA32099B27}" type="parTrans" cxnId="{669AC025-29DC-5B42-B271-F482B80A4CCD}">
      <dgm:prSet/>
      <dgm:spPr/>
      <dgm:t>
        <a:bodyPr/>
        <a:lstStyle/>
        <a:p>
          <a:endParaRPr lang="es-ES_tradnl" sz="1100"/>
        </a:p>
      </dgm:t>
    </dgm:pt>
    <dgm:pt modelId="{33645566-9DD7-7845-873E-BB2001B79CFC}" type="sibTrans" cxnId="{669AC025-29DC-5B42-B271-F482B80A4CCD}">
      <dgm:prSet/>
      <dgm:spPr/>
      <dgm:t>
        <a:bodyPr/>
        <a:lstStyle/>
        <a:p>
          <a:endParaRPr lang="es-ES_tradnl" sz="1100"/>
        </a:p>
      </dgm:t>
    </dgm:pt>
    <dgm:pt modelId="{D0C8E57E-0A08-714E-B7BC-9C4CF38E6A35}">
      <dgm:prSet phldrT="[Texto]" custT="1"/>
      <dgm:spPr/>
      <dgm:t>
        <a:bodyPr/>
        <a:lstStyle/>
        <a:p>
          <a:pPr marL="285750" lvl="1" indent="0" algn="l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ES_tradnl" sz="3200" dirty="0">
              <a:hlinkClick xmlns:r="http://schemas.openxmlformats.org/officeDocument/2006/relationships" r:id="rId1" action="ppaction://hlinkfile"/>
            </a:rPr>
            <a:t>Bienes</a:t>
          </a:r>
          <a:r>
            <a:rPr lang="es-ES_tradnl" sz="3200" baseline="0" dirty="0">
              <a:hlinkClick xmlns:r="http://schemas.openxmlformats.org/officeDocument/2006/relationships" r:id="rId1" action="ppaction://hlinkfile"/>
            </a:rPr>
            <a:t> y Servicios </a:t>
          </a:r>
          <a:endParaRPr lang="es-ES_tradnl" sz="3200" dirty="0"/>
        </a:p>
      </dgm:t>
    </dgm:pt>
    <dgm:pt modelId="{D50C1DFB-910A-E74D-86A3-AFAA84988144}" type="parTrans" cxnId="{71A1A841-A23A-F04D-8E0C-43EC66EED97D}">
      <dgm:prSet/>
      <dgm:spPr/>
      <dgm:t>
        <a:bodyPr/>
        <a:lstStyle/>
        <a:p>
          <a:endParaRPr lang="es-ES_tradnl" sz="1100"/>
        </a:p>
      </dgm:t>
    </dgm:pt>
    <dgm:pt modelId="{019EE2AA-F633-4742-9E72-153926015456}" type="sibTrans" cxnId="{71A1A841-A23A-F04D-8E0C-43EC66EED97D}">
      <dgm:prSet/>
      <dgm:spPr/>
      <dgm:t>
        <a:bodyPr/>
        <a:lstStyle/>
        <a:p>
          <a:endParaRPr lang="es-ES_tradnl" sz="1100"/>
        </a:p>
      </dgm:t>
    </dgm:pt>
    <dgm:pt modelId="{A935E306-198A-C543-B8BC-EB085322500D}">
      <dgm:prSet phldrT="[Texto]" custT="1"/>
      <dgm:spPr/>
      <dgm:t>
        <a:bodyPr/>
        <a:lstStyle/>
        <a:p>
          <a:r>
            <a:rPr lang="es-ES_tradnl" sz="3200" dirty="0"/>
            <a:t>0%</a:t>
          </a:r>
        </a:p>
      </dgm:t>
    </dgm:pt>
    <dgm:pt modelId="{B52588C6-8CD9-EA4C-9868-7A776237497F}" type="parTrans" cxnId="{C4D7573C-A500-A54A-A0B3-191F3552D5C7}">
      <dgm:prSet/>
      <dgm:spPr/>
      <dgm:t>
        <a:bodyPr/>
        <a:lstStyle/>
        <a:p>
          <a:endParaRPr lang="es-ES_tradnl" sz="1100"/>
        </a:p>
      </dgm:t>
    </dgm:pt>
    <dgm:pt modelId="{461EA4CE-880A-484F-925C-00B59E89B298}" type="sibTrans" cxnId="{C4D7573C-A500-A54A-A0B3-191F3552D5C7}">
      <dgm:prSet/>
      <dgm:spPr/>
      <dgm:t>
        <a:bodyPr/>
        <a:lstStyle/>
        <a:p>
          <a:endParaRPr lang="es-ES_tradnl" sz="1100"/>
        </a:p>
      </dgm:t>
    </dgm:pt>
    <dgm:pt modelId="{B90F826A-16E0-184A-B57A-C019F28FFE5C}">
      <dgm:prSet phldrT="[Texto]" custT="1"/>
      <dgm:spPr/>
      <dgm:t>
        <a:bodyPr/>
        <a:lstStyle/>
        <a:p>
          <a:pPr marL="285750" lvl="1" indent="0" algn="l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ES_tradnl" sz="3600" dirty="0">
              <a:hlinkClick xmlns:r="http://schemas.openxmlformats.org/officeDocument/2006/relationships" r:id="rId1" action="ppaction://hlinkfile"/>
            </a:rPr>
            <a:t>Bienes</a:t>
          </a:r>
          <a:r>
            <a:rPr lang="es-ES_tradnl" sz="3600" baseline="0" dirty="0">
              <a:hlinkClick xmlns:r="http://schemas.openxmlformats.org/officeDocument/2006/relationships" r:id="rId1" action="ppaction://hlinkfile"/>
            </a:rPr>
            <a:t> y Servicios </a:t>
          </a:r>
          <a:endParaRPr lang="es-ES_tradnl" sz="3600" dirty="0"/>
        </a:p>
      </dgm:t>
    </dgm:pt>
    <dgm:pt modelId="{ED7F295C-3489-4341-B6CD-FA5C65042F6C}" type="parTrans" cxnId="{B9AADA67-1080-324A-BA73-1912CA630C45}">
      <dgm:prSet/>
      <dgm:spPr/>
      <dgm:t>
        <a:bodyPr/>
        <a:lstStyle/>
        <a:p>
          <a:endParaRPr lang="es-ES_tradnl" sz="1100"/>
        </a:p>
      </dgm:t>
    </dgm:pt>
    <dgm:pt modelId="{EA88B76D-9BBB-3042-A8EA-FDD8D36BC3FD}" type="sibTrans" cxnId="{B9AADA67-1080-324A-BA73-1912CA630C45}">
      <dgm:prSet/>
      <dgm:spPr/>
      <dgm:t>
        <a:bodyPr/>
        <a:lstStyle/>
        <a:p>
          <a:endParaRPr lang="es-ES_tradnl" sz="1100"/>
        </a:p>
      </dgm:t>
    </dgm:pt>
    <dgm:pt modelId="{9E5ED949-FE15-4B4F-8DC9-386B3EBD419B}">
      <dgm:prSet phldrT="[Texto]" custT="1"/>
      <dgm:spPr/>
      <dgm:t>
        <a:bodyPr/>
        <a:lstStyle/>
        <a:p>
          <a:pPr marL="285750" lvl="1" indent="0" algn="l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ES_tradnl" sz="3200" b="1" u="sng" kern="1200" dirty="0">
              <a:solidFill>
                <a:schemeClr val="accent1">
                  <a:lumMod val="75000"/>
                </a:schemeClr>
              </a:solidFill>
              <a:latin typeface="Calibri" panose="020F0502020204030204"/>
              <a:ea typeface="+mn-ea"/>
              <a:cs typeface="+mn-cs"/>
            </a:rPr>
            <a:t>Bienes de Construcción</a:t>
          </a:r>
        </a:p>
      </dgm:t>
    </dgm:pt>
    <dgm:pt modelId="{6FDE5207-9A3B-403D-8E69-67CB8F50557E}" type="parTrans" cxnId="{ED5467B2-5856-4AD6-9ACB-04F66C1EE5EA}">
      <dgm:prSet/>
      <dgm:spPr/>
      <dgm:t>
        <a:bodyPr/>
        <a:lstStyle/>
        <a:p>
          <a:endParaRPr lang="es-EC"/>
        </a:p>
      </dgm:t>
    </dgm:pt>
    <dgm:pt modelId="{644C09CE-7583-41C4-A652-AFC705A709E6}" type="sibTrans" cxnId="{ED5467B2-5856-4AD6-9ACB-04F66C1EE5EA}">
      <dgm:prSet/>
      <dgm:spPr/>
      <dgm:t>
        <a:bodyPr/>
        <a:lstStyle/>
        <a:p>
          <a:endParaRPr lang="es-EC"/>
        </a:p>
      </dgm:t>
    </dgm:pt>
    <dgm:pt modelId="{24CB94F4-D623-4423-81EC-2D3216CDC29E}">
      <dgm:prSet phldrT="[Texto]" custT="1"/>
      <dgm:spPr/>
      <dgm:t>
        <a:bodyPr/>
        <a:lstStyle/>
        <a:p>
          <a:pPr marL="285750" lvl="1" indent="0" algn="ctr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ES_tradnl" sz="3600" dirty="0"/>
            <a:t>5%</a:t>
          </a:r>
        </a:p>
      </dgm:t>
    </dgm:pt>
    <dgm:pt modelId="{E9CF3B55-2F60-4F79-836D-605AE83CC95E}" type="parTrans" cxnId="{35DE6403-A7A3-4CE6-8D32-A55E6299AB63}">
      <dgm:prSet/>
      <dgm:spPr/>
      <dgm:t>
        <a:bodyPr/>
        <a:lstStyle/>
        <a:p>
          <a:endParaRPr lang="es-EC"/>
        </a:p>
      </dgm:t>
    </dgm:pt>
    <dgm:pt modelId="{9908880A-B6BA-44D1-AD34-4784D7E79A3D}" type="sibTrans" cxnId="{35DE6403-A7A3-4CE6-8D32-A55E6299AB63}">
      <dgm:prSet/>
      <dgm:spPr/>
      <dgm:t>
        <a:bodyPr/>
        <a:lstStyle/>
        <a:p>
          <a:endParaRPr lang="es-EC"/>
        </a:p>
      </dgm:t>
    </dgm:pt>
    <dgm:pt modelId="{461D663A-2165-4A9D-A6DC-F80BA4DB940A}">
      <dgm:prSet phldrT="[Texto]" custT="1"/>
      <dgm:spPr/>
      <dgm:t>
        <a:bodyPr/>
        <a:lstStyle/>
        <a:p>
          <a:pPr marL="285750" lvl="1" indent="0" algn="l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ES_tradnl" sz="3200" b="1" u="sng" dirty="0">
              <a:solidFill>
                <a:schemeClr val="accent1">
                  <a:lumMod val="75000"/>
                </a:schemeClr>
              </a:solidFill>
            </a:rPr>
            <a:t>Actividades Turísticas</a:t>
          </a:r>
        </a:p>
      </dgm:t>
    </dgm:pt>
    <dgm:pt modelId="{3DB5657A-B3A5-41C2-9057-A037A02D159F}" type="parTrans" cxnId="{13ED6259-B94C-4448-971B-7E2D83A92363}">
      <dgm:prSet/>
      <dgm:spPr/>
      <dgm:t>
        <a:bodyPr/>
        <a:lstStyle/>
        <a:p>
          <a:endParaRPr lang="es-EC"/>
        </a:p>
      </dgm:t>
    </dgm:pt>
    <dgm:pt modelId="{DDF4EA59-BDB6-40E8-B75F-A1449E2EAD9C}" type="sibTrans" cxnId="{13ED6259-B94C-4448-971B-7E2D83A92363}">
      <dgm:prSet/>
      <dgm:spPr/>
      <dgm:t>
        <a:bodyPr/>
        <a:lstStyle/>
        <a:p>
          <a:endParaRPr lang="es-EC"/>
        </a:p>
      </dgm:t>
    </dgm:pt>
    <dgm:pt modelId="{81FFF941-63FF-4974-A2EC-2DAB7F98366C}">
      <dgm:prSet phldrT="[Texto]" custT="1"/>
      <dgm:spPr/>
      <dgm:t>
        <a:bodyPr/>
        <a:lstStyle/>
        <a:p>
          <a:pPr marL="285750" lvl="1" indent="0" algn="ctr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ES_tradnl" sz="3600" dirty="0"/>
            <a:t>8</a:t>
          </a:r>
        </a:p>
      </dgm:t>
    </dgm:pt>
    <dgm:pt modelId="{4AE21600-BEFA-4F22-A409-859B1D200132}" type="parTrans" cxnId="{350117C9-BD8A-4586-9425-6EAA5340A3FB}">
      <dgm:prSet/>
      <dgm:spPr/>
      <dgm:t>
        <a:bodyPr/>
        <a:lstStyle/>
        <a:p>
          <a:endParaRPr lang="es-EC"/>
        </a:p>
      </dgm:t>
    </dgm:pt>
    <dgm:pt modelId="{6CCD1766-7E53-410E-8048-8C113DF3DE70}" type="sibTrans" cxnId="{350117C9-BD8A-4586-9425-6EAA5340A3FB}">
      <dgm:prSet/>
      <dgm:spPr/>
      <dgm:t>
        <a:bodyPr/>
        <a:lstStyle/>
        <a:p>
          <a:endParaRPr lang="es-EC"/>
        </a:p>
      </dgm:t>
    </dgm:pt>
    <dgm:pt modelId="{62A70EFC-9415-D44C-BFA4-C474E0DFD159}" type="pres">
      <dgm:prSet presAssocID="{91E0F796-94D5-3449-B8EB-0E8F68A66C44}" presName="Name0" presStyleCnt="0">
        <dgm:presLayoutVars>
          <dgm:dir/>
          <dgm:animLvl val="lvl"/>
          <dgm:resizeHandles/>
        </dgm:presLayoutVars>
      </dgm:prSet>
      <dgm:spPr/>
    </dgm:pt>
    <dgm:pt modelId="{738078EC-FD2B-3143-A49C-F8CD1EDD19FE}" type="pres">
      <dgm:prSet presAssocID="{3D87394A-3CE2-7147-BD07-A3481070ECEC}" presName="linNode" presStyleCnt="0"/>
      <dgm:spPr/>
    </dgm:pt>
    <dgm:pt modelId="{2EAA6CB6-BF91-BA4F-BF57-948881CCF91C}" type="pres">
      <dgm:prSet presAssocID="{3D87394A-3CE2-7147-BD07-A3481070ECEC}" presName="parentShp" presStyleLbl="node1" presStyleIdx="0" presStyleCnt="4" custLinFactNeighborX="-3801" custLinFactNeighborY="-1959">
        <dgm:presLayoutVars>
          <dgm:bulletEnabled val="1"/>
        </dgm:presLayoutVars>
      </dgm:prSet>
      <dgm:spPr/>
    </dgm:pt>
    <dgm:pt modelId="{6B8A9899-EB01-8A47-BF4A-B9B8EA26A31A}" type="pres">
      <dgm:prSet presAssocID="{3D87394A-3CE2-7147-BD07-A3481070ECEC}" presName="childShp" presStyleLbl="bgAccFollowNode1" presStyleIdx="0" presStyleCnt="4">
        <dgm:presLayoutVars>
          <dgm:bulletEnabled val="1"/>
        </dgm:presLayoutVars>
      </dgm:prSet>
      <dgm:spPr/>
    </dgm:pt>
    <dgm:pt modelId="{F033A4AC-B503-574C-BCE0-1D2B45734820}" type="pres">
      <dgm:prSet presAssocID="{33645566-9DD7-7845-873E-BB2001B79CFC}" presName="spacing" presStyleCnt="0"/>
      <dgm:spPr/>
    </dgm:pt>
    <dgm:pt modelId="{A52914F9-412A-6D4A-A89B-8760603FAE75}" type="pres">
      <dgm:prSet presAssocID="{A935E306-198A-C543-B8BC-EB085322500D}" presName="linNode" presStyleCnt="0"/>
      <dgm:spPr/>
    </dgm:pt>
    <dgm:pt modelId="{8A5FCEEA-BD5C-C241-B609-C4D1E44C3094}" type="pres">
      <dgm:prSet presAssocID="{A935E306-198A-C543-B8BC-EB085322500D}" presName="parentShp" presStyleLbl="node1" presStyleIdx="1" presStyleCnt="4">
        <dgm:presLayoutVars>
          <dgm:bulletEnabled val="1"/>
        </dgm:presLayoutVars>
      </dgm:prSet>
      <dgm:spPr/>
    </dgm:pt>
    <dgm:pt modelId="{1D8EA151-4E2E-4746-BD7D-C3C4E78F39A5}" type="pres">
      <dgm:prSet presAssocID="{A935E306-198A-C543-B8BC-EB085322500D}" presName="childShp" presStyleLbl="bgAccFollowNode1" presStyleIdx="1" presStyleCnt="4">
        <dgm:presLayoutVars>
          <dgm:bulletEnabled val="1"/>
        </dgm:presLayoutVars>
      </dgm:prSet>
      <dgm:spPr/>
    </dgm:pt>
    <dgm:pt modelId="{7C5D62C6-721F-4F0D-9AB2-81E835BB13EB}" type="pres">
      <dgm:prSet presAssocID="{461EA4CE-880A-484F-925C-00B59E89B298}" presName="spacing" presStyleCnt="0"/>
      <dgm:spPr/>
    </dgm:pt>
    <dgm:pt modelId="{52993168-DA1C-428E-984D-EF88C886961C}" type="pres">
      <dgm:prSet presAssocID="{24CB94F4-D623-4423-81EC-2D3216CDC29E}" presName="linNode" presStyleCnt="0"/>
      <dgm:spPr/>
    </dgm:pt>
    <dgm:pt modelId="{128B471D-C5B4-4221-9206-2594E1777AAF}" type="pres">
      <dgm:prSet presAssocID="{24CB94F4-D623-4423-81EC-2D3216CDC29E}" presName="parentShp" presStyleLbl="node1" presStyleIdx="2" presStyleCnt="4">
        <dgm:presLayoutVars>
          <dgm:bulletEnabled val="1"/>
        </dgm:presLayoutVars>
      </dgm:prSet>
      <dgm:spPr/>
    </dgm:pt>
    <dgm:pt modelId="{C4FF3667-8A63-45EA-8E42-A4DD73343E29}" type="pres">
      <dgm:prSet presAssocID="{24CB94F4-D623-4423-81EC-2D3216CDC29E}" presName="childShp" presStyleLbl="bgAccFollowNode1" presStyleIdx="2" presStyleCnt="4">
        <dgm:presLayoutVars>
          <dgm:bulletEnabled val="1"/>
        </dgm:presLayoutVars>
      </dgm:prSet>
      <dgm:spPr/>
    </dgm:pt>
    <dgm:pt modelId="{8A6D5D35-31DA-47DB-97CE-E9BCF2453E84}" type="pres">
      <dgm:prSet presAssocID="{9908880A-B6BA-44D1-AD34-4784D7E79A3D}" presName="spacing" presStyleCnt="0"/>
      <dgm:spPr/>
    </dgm:pt>
    <dgm:pt modelId="{D303B60C-92FF-450D-983C-53D07A91A1FE}" type="pres">
      <dgm:prSet presAssocID="{81FFF941-63FF-4974-A2EC-2DAB7F98366C}" presName="linNode" presStyleCnt="0"/>
      <dgm:spPr/>
    </dgm:pt>
    <dgm:pt modelId="{F5C6076B-896E-4CF8-9CED-672F12B55749}" type="pres">
      <dgm:prSet presAssocID="{81FFF941-63FF-4974-A2EC-2DAB7F98366C}" presName="parentShp" presStyleLbl="node1" presStyleIdx="3" presStyleCnt="4">
        <dgm:presLayoutVars>
          <dgm:bulletEnabled val="1"/>
        </dgm:presLayoutVars>
      </dgm:prSet>
      <dgm:spPr/>
    </dgm:pt>
    <dgm:pt modelId="{15EF209A-DD6D-433C-9E22-15A1E9FF8747}" type="pres">
      <dgm:prSet presAssocID="{81FFF941-63FF-4974-A2EC-2DAB7F98366C}" presName="childShp" presStyleLbl="bgAccFollowNode1" presStyleIdx="3" presStyleCnt="4">
        <dgm:presLayoutVars>
          <dgm:bulletEnabled val="1"/>
        </dgm:presLayoutVars>
      </dgm:prSet>
      <dgm:spPr/>
    </dgm:pt>
  </dgm:ptLst>
  <dgm:cxnLst>
    <dgm:cxn modelId="{35DE6403-A7A3-4CE6-8D32-A55E6299AB63}" srcId="{91E0F796-94D5-3449-B8EB-0E8F68A66C44}" destId="{24CB94F4-D623-4423-81EC-2D3216CDC29E}" srcOrd="2" destOrd="0" parTransId="{E9CF3B55-2F60-4F79-836D-605AE83CC95E}" sibTransId="{9908880A-B6BA-44D1-AD34-4784D7E79A3D}"/>
    <dgm:cxn modelId="{6D7B5908-60F2-453E-8A48-24AD46FC8243}" type="presOf" srcId="{81FFF941-63FF-4974-A2EC-2DAB7F98366C}" destId="{F5C6076B-896E-4CF8-9CED-672F12B55749}" srcOrd="0" destOrd="0" presId="urn:microsoft.com/office/officeart/2005/8/layout/vList6"/>
    <dgm:cxn modelId="{FE573915-A16D-4AF6-8318-195793DF7DC9}" type="presOf" srcId="{461D663A-2165-4A9D-A6DC-F80BA4DB940A}" destId="{15EF209A-DD6D-433C-9E22-15A1E9FF8747}" srcOrd="0" destOrd="0" presId="urn:microsoft.com/office/officeart/2005/8/layout/vList6"/>
    <dgm:cxn modelId="{AB4ADD17-FC4F-4120-B840-8DB45B7913E7}" type="presOf" srcId="{D0C8E57E-0A08-714E-B7BC-9C4CF38E6A35}" destId="{6B8A9899-EB01-8A47-BF4A-B9B8EA26A31A}" srcOrd="0" destOrd="0" presId="urn:microsoft.com/office/officeart/2005/8/layout/vList6"/>
    <dgm:cxn modelId="{669AC025-29DC-5B42-B271-F482B80A4CCD}" srcId="{91E0F796-94D5-3449-B8EB-0E8F68A66C44}" destId="{3D87394A-3CE2-7147-BD07-A3481070ECEC}" srcOrd="0" destOrd="0" parTransId="{DBCA774B-03C9-6740-B31F-39AA32099B27}" sibTransId="{33645566-9DD7-7845-873E-BB2001B79CFC}"/>
    <dgm:cxn modelId="{C4D7573C-A500-A54A-A0B3-191F3552D5C7}" srcId="{91E0F796-94D5-3449-B8EB-0E8F68A66C44}" destId="{A935E306-198A-C543-B8BC-EB085322500D}" srcOrd="1" destOrd="0" parTransId="{B52588C6-8CD9-EA4C-9868-7A776237497F}" sibTransId="{461EA4CE-880A-484F-925C-00B59E89B298}"/>
    <dgm:cxn modelId="{D63C6C3D-A534-C644-987A-95CD47E188E7}" type="presOf" srcId="{A935E306-198A-C543-B8BC-EB085322500D}" destId="{8A5FCEEA-BD5C-C241-B609-C4D1E44C3094}" srcOrd="0" destOrd="0" presId="urn:microsoft.com/office/officeart/2005/8/layout/vList6"/>
    <dgm:cxn modelId="{71A1A841-A23A-F04D-8E0C-43EC66EED97D}" srcId="{3D87394A-3CE2-7147-BD07-A3481070ECEC}" destId="{D0C8E57E-0A08-714E-B7BC-9C4CF38E6A35}" srcOrd="0" destOrd="0" parTransId="{D50C1DFB-910A-E74D-86A3-AFAA84988144}" sibTransId="{019EE2AA-F633-4742-9E72-153926015456}"/>
    <dgm:cxn modelId="{B9AADA67-1080-324A-BA73-1912CA630C45}" srcId="{A935E306-198A-C543-B8BC-EB085322500D}" destId="{B90F826A-16E0-184A-B57A-C019F28FFE5C}" srcOrd="0" destOrd="0" parTransId="{ED7F295C-3489-4341-B6CD-FA5C65042F6C}" sibTransId="{EA88B76D-9BBB-3042-A8EA-FDD8D36BC3FD}"/>
    <dgm:cxn modelId="{0E7C944C-8D54-4BF5-8B7C-F58A78103AEC}" type="presOf" srcId="{B90F826A-16E0-184A-B57A-C019F28FFE5C}" destId="{1D8EA151-4E2E-4746-BD7D-C3C4E78F39A5}" srcOrd="0" destOrd="0" presId="urn:microsoft.com/office/officeart/2005/8/layout/vList6"/>
    <dgm:cxn modelId="{45A3A277-86D6-8D4B-8EF4-95E8A4D55633}" type="presOf" srcId="{3D87394A-3CE2-7147-BD07-A3481070ECEC}" destId="{2EAA6CB6-BF91-BA4F-BF57-948881CCF91C}" srcOrd="0" destOrd="0" presId="urn:microsoft.com/office/officeart/2005/8/layout/vList6"/>
    <dgm:cxn modelId="{13ED6259-B94C-4448-971B-7E2D83A92363}" srcId="{81FFF941-63FF-4974-A2EC-2DAB7F98366C}" destId="{461D663A-2165-4A9D-A6DC-F80BA4DB940A}" srcOrd="0" destOrd="0" parTransId="{3DB5657A-B3A5-41C2-9057-A037A02D159F}" sibTransId="{DDF4EA59-BDB6-40E8-B75F-A1449E2EAD9C}"/>
    <dgm:cxn modelId="{35EDFC96-BC06-481D-B24D-66AAB7E06A0B}" type="presOf" srcId="{24CB94F4-D623-4423-81EC-2D3216CDC29E}" destId="{128B471D-C5B4-4221-9206-2594E1777AAF}" srcOrd="0" destOrd="0" presId="urn:microsoft.com/office/officeart/2005/8/layout/vList6"/>
    <dgm:cxn modelId="{ED5467B2-5856-4AD6-9ACB-04F66C1EE5EA}" srcId="{24CB94F4-D623-4423-81EC-2D3216CDC29E}" destId="{9E5ED949-FE15-4B4F-8DC9-386B3EBD419B}" srcOrd="0" destOrd="0" parTransId="{6FDE5207-9A3B-403D-8E69-67CB8F50557E}" sibTransId="{644C09CE-7583-41C4-A652-AFC705A709E6}"/>
    <dgm:cxn modelId="{663B97BE-FA78-2845-9EED-9A4381FC14FA}" type="presOf" srcId="{91E0F796-94D5-3449-B8EB-0E8F68A66C44}" destId="{62A70EFC-9415-D44C-BFA4-C474E0DFD159}" srcOrd="0" destOrd="0" presId="urn:microsoft.com/office/officeart/2005/8/layout/vList6"/>
    <dgm:cxn modelId="{350117C9-BD8A-4586-9425-6EAA5340A3FB}" srcId="{91E0F796-94D5-3449-B8EB-0E8F68A66C44}" destId="{81FFF941-63FF-4974-A2EC-2DAB7F98366C}" srcOrd="3" destOrd="0" parTransId="{4AE21600-BEFA-4F22-A409-859B1D200132}" sibTransId="{6CCD1766-7E53-410E-8048-8C113DF3DE70}"/>
    <dgm:cxn modelId="{35730CED-9231-4DE5-A9DC-011F4CF42FCC}" type="presOf" srcId="{9E5ED949-FE15-4B4F-8DC9-386B3EBD419B}" destId="{C4FF3667-8A63-45EA-8E42-A4DD73343E29}" srcOrd="0" destOrd="0" presId="urn:microsoft.com/office/officeart/2005/8/layout/vList6"/>
    <dgm:cxn modelId="{8306E3BF-9ACF-4940-9876-E27F47A993EF}" type="presParOf" srcId="{62A70EFC-9415-D44C-BFA4-C474E0DFD159}" destId="{738078EC-FD2B-3143-A49C-F8CD1EDD19FE}" srcOrd="0" destOrd="0" presId="urn:microsoft.com/office/officeart/2005/8/layout/vList6"/>
    <dgm:cxn modelId="{3C7B35F2-2DED-DE44-8EFD-8B06A4659EA8}" type="presParOf" srcId="{738078EC-FD2B-3143-A49C-F8CD1EDD19FE}" destId="{2EAA6CB6-BF91-BA4F-BF57-948881CCF91C}" srcOrd="0" destOrd="0" presId="urn:microsoft.com/office/officeart/2005/8/layout/vList6"/>
    <dgm:cxn modelId="{D85ABC01-30C3-A64E-92B4-5845016D1622}" type="presParOf" srcId="{738078EC-FD2B-3143-A49C-F8CD1EDD19FE}" destId="{6B8A9899-EB01-8A47-BF4A-B9B8EA26A31A}" srcOrd="1" destOrd="0" presId="urn:microsoft.com/office/officeart/2005/8/layout/vList6"/>
    <dgm:cxn modelId="{769045F4-337D-A74B-8784-52808EE01C74}" type="presParOf" srcId="{62A70EFC-9415-D44C-BFA4-C474E0DFD159}" destId="{F033A4AC-B503-574C-BCE0-1D2B45734820}" srcOrd="1" destOrd="0" presId="urn:microsoft.com/office/officeart/2005/8/layout/vList6"/>
    <dgm:cxn modelId="{2DF85531-82E6-0840-8504-29C4F2D827AF}" type="presParOf" srcId="{62A70EFC-9415-D44C-BFA4-C474E0DFD159}" destId="{A52914F9-412A-6D4A-A89B-8760603FAE75}" srcOrd="2" destOrd="0" presId="urn:microsoft.com/office/officeart/2005/8/layout/vList6"/>
    <dgm:cxn modelId="{94BF86DF-E5A0-464B-985E-C93DCCD925FA}" type="presParOf" srcId="{A52914F9-412A-6D4A-A89B-8760603FAE75}" destId="{8A5FCEEA-BD5C-C241-B609-C4D1E44C3094}" srcOrd="0" destOrd="0" presId="urn:microsoft.com/office/officeart/2005/8/layout/vList6"/>
    <dgm:cxn modelId="{30A50271-48DE-024D-86EF-8B10FA9F8372}" type="presParOf" srcId="{A52914F9-412A-6D4A-A89B-8760603FAE75}" destId="{1D8EA151-4E2E-4746-BD7D-C3C4E78F39A5}" srcOrd="1" destOrd="0" presId="urn:microsoft.com/office/officeart/2005/8/layout/vList6"/>
    <dgm:cxn modelId="{65D6724A-7F17-4C08-A3AD-B7F2E3C26DC2}" type="presParOf" srcId="{62A70EFC-9415-D44C-BFA4-C474E0DFD159}" destId="{7C5D62C6-721F-4F0D-9AB2-81E835BB13EB}" srcOrd="3" destOrd="0" presId="urn:microsoft.com/office/officeart/2005/8/layout/vList6"/>
    <dgm:cxn modelId="{88ECAD23-7B45-4938-8006-78176F1F41EA}" type="presParOf" srcId="{62A70EFC-9415-D44C-BFA4-C474E0DFD159}" destId="{52993168-DA1C-428E-984D-EF88C886961C}" srcOrd="4" destOrd="0" presId="urn:microsoft.com/office/officeart/2005/8/layout/vList6"/>
    <dgm:cxn modelId="{8EB7FAA9-C15B-4F92-9A0D-F1F65C80615E}" type="presParOf" srcId="{52993168-DA1C-428E-984D-EF88C886961C}" destId="{128B471D-C5B4-4221-9206-2594E1777AAF}" srcOrd="0" destOrd="0" presId="urn:microsoft.com/office/officeart/2005/8/layout/vList6"/>
    <dgm:cxn modelId="{F068D01F-ACC0-4D88-847A-6D4C0FBE7310}" type="presParOf" srcId="{52993168-DA1C-428E-984D-EF88C886961C}" destId="{C4FF3667-8A63-45EA-8E42-A4DD73343E29}" srcOrd="1" destOrd="0" presId="urn:microsoft.com/office/officeart/2005/8/layout/vList6"/>
    <dgm:cxn modelId="{5E0FC696-73C2-483A-8C7B-514A360F1260}" type="presParOf" srcId="{62A70EFC-9415-D44C-BFA4-C474E0DFD159}" destId="{8A6D5D35-31DA-47DB-97CE-E9BCF2453E84}" srcOrd="5" destOrd="0" presId="urn:microsoft.com/office/officeart/2005/8/layout/vList6"/>
    <dgm:cxn modelId="{B4453A19-7741-42FD-847E-0937E2CC363F}" type="presParOf" srcId="{62A70EFC-9415-D44C-BFA4-C474E0DFD159}" destId="{D303B60C-92FF-450D-983C-53D07A91A1FE}" srcOrd="6" destOrd="0" presId="urn:microsoft.com/office/officeart/2005/8/layout/vList6"/>
    <dgm:cxn modelId="{8FDA590D-073F-4495-8840-5AA1EFF62B83}" type="presParOf" srcId="{D303B60C-92FF-450D-983C-53D07A91A1FE}" destId="{F5C6076B-896E-4CF8-9CED-672F12B55749}" srcOrd="0" destOrd="0" presId="urn:microsoft.com/office/officeart/2005/8/layout/vList6"/>
    <dgm:cxn modelId="{DD5CEB33-5B93-404A-BEEA-95052FDCC9CE}" type="presParOf" srcId="{D303B60C-92FF-450D-983C-53D07A91A1FE}" destId="{15EF209A-DD6D-433C-9E22-15A1E9FF8747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98765AD-2BA0-45B8-91AC-8A02C98395F9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F9D316B9-154B-45FB-93D8-408B4B65F40B}">
      <dgm:prSet phldrT="[Texto]" custT="1"/>
      <dgm:spPr/>
      <dgm:t>
        <a:bodyPr/>
        <a:lstStyle/>
        <a:p>
          <a:r>
            <a:rPr lang="es-EC" sz="1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AGENTE DE PERCEPCIÓN:</a:t>
          </a:r>
        </a:p>
      </dgm:t>
    </dgm:pt>
    <dgm:pt modelId="{03401379-7F2F-44D4-B4CD-353701F0FA0D}" type="parTrans" cxnId="{35ED6328-E5F0-4F9C-988E-6C1082839509}">
      <dgm:prSet/>
      <dgm:spPr/>
      <dgm:t>
        <a:bodyPr/>
        <a:lstStyle/>
        <a:p>
          <a:endParaRPr lang="es-EC"/>
        </a:p>
      </dgm:t>
    </dgm:pt>
    <dgm:pt modelId="{72E1266E-EB0F-4B07-898C-9D793C4806FA}" type="sibTrans" cxnId="{35ED6328-E5F0-4F9C-988E-6C1082839509}">
      <dgm:prSet/>
      <dgm:spPr/>
      <dgm:t>
        <a:bodyPr/>
        <a:lstStyle/>
        <a:p>
          <a:endParaRPr lang="es-EC"/>
        </a:p>
      </dgm:t>
    </dgm:pt>
    <dgm:pt modelId="{A4EBC31F-6AEC-4042-8D2E-A060F342BCB9}">
      <dgm:prSet phldrT="[Texto]" custT="1"/>
      <dgm:spPr/>
      <dgm:t>
        <a:bodyPr/>
        <a:lstStyle/>
        <a:p>
          <a:r>
            <a:rPr lang="es-EC" sz="1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AGENTE DE RETENCIÓN:</a:t>
          </a:r>
        </a:p>
      </dgm:t>
    </dgm:pt>
    <dgm:pt modelId="{05F27857-1188-40D9-AF9F-FFFBC03A8109}" type="parTrans" cxnId="{BD35CB49-159B-4B93-AECD-32BBA1B7D72D}">
      <dgm:prSet/>
      <dgm:spPr/>
      <dgm:t>
        <a:bodyPr/>
        <a:lstStyle/>
        <a:p>
          <a:endParaRPr lang="es-EC"/>
        </a:p>
      </dgm:t>
    </dgm:pt>
    <dgm:pt modelId="{5F7CF627-79A6-4F3D-8DCF-94B8BF8C5EB8}" type="sibTrans" cxnId="{BD35CB49-159B-4B93-AECD-32BBA1B7D72D}">
      <dgm:prSet/>
      <dgm:spPr/>
      <dgm:t>
        <a:bodyPr/>
        <a:lstStyle/>
        <a:p>
          <a:endParaRPr lang="es-EC"/>
        </a:p>
      </dgm:t>
    </dgm:pt>
    <dgm:pt modelId="{61F20097-661D-4899-8694-13D6C82181FD}">
      <dgm:prSet phldrT="[Texto]" custT="1"/>
      <dgm:spPr/>
      <dgm:t>
        <a:bodyPr/>
        <a:lstStyle/>
        <a:p>
          <a:r>
            <a:rPr lang="es-ES" sz="2000" dirty="0"/>
            <a:t>Es una persona natural o jurídica que vende, cobra el IVA y lo declara al Estado</a:t>
          </a:r>
          <a:endParaRPr lang="es-EC" sz="2000" dirty="0"/>
        </a:p>
      </dgm:t>
    </dgm:pt>
    <dgm:pt modelId="{9C072DC6-759C-4A08-9AA6-19FDEF2E13CD}" type="parTrans" cxnId="{E3976919-D177-41AE-96F8-45D77C6AB690}">
      <dgm:prSet/>
      <dgm:spPr/>
      <dgm:t>
        <a:bodyPr/>
        <a:lstStyle/>
        <a:p>
          <a:endParaRPr lang="es-EC"/>
        </a:p>
      </dgm:t>
    </dgm:pt>
    <dgm:pt modelId="{F4BE31DA-BA41-4EA4-AFF0-9855765E5388}" type="sibTrans" cxnId="{E3976919-D177-41AE-96F8-45D77C6AB690}">
      <dgm:prSet/>
      <dgm:spPr/>
      <dgm:t>
        <a:bodyPr/>
        <a:lstStyle/>
        <a:p>
          <a:endParaRPr lang="es-EC"/>
        </a:p>
      </dgm:t>
    </dgm:pt>
    <dgm:pt modelId="{138B0143-B499-4730-89BF-BA77E37474BB}">
      <dgm:prSet phldrT="[Texto]" custT="1"/>
      <dgm:spPr/>
      <dgm:t>
        <a:bodyPr/>
        <a:lstStyle/>
        <a:p>
          <a:r>
            <a:rPr lang="es-ES" sz="1800" dirty="0"/>
            <a:t>Es un persona natural o jurídica designada por el SRI que compra y retiene impuestos, se clasifican en dos grupos: Contribuyentes especiales y Contribuyentes calificados como agentes de retención</a:t>
          </a:r>
          <a:endParaRPr lang="es-EC" sz="1800" dirty="0"/>
        </a:p>
      </dgm:t>
    </dgm:pt>
    <dgm:pt modelId="{6628E9D4-D6F6-44FD-98C6-4AD2B6F7D1F6}" type="parTrans" cxnId="{0746C9D0-2A83-45A5-8FE3-81EE15AA461C}">
      <dgm:prSet/>
      <dgm:spPr/>
      <dgm:t>
        <a:bodyPr/>
        <a:lstStyle/>
        <a:p>
          <a:endParaRPr lang="es-EC"/>
        </a:p>
      </dgm:t>
    </dgm:pt>
    <dgm:pt modelId="{08A0F777-D11F-4DC2-A928-89C560AA538B}" type="sibTrans" cxnId="{0746C9D0-2A83-45A5-8FE3-81EE15AA461C}">
      <dgm:prSet/>
      <dgm:spPr/>
      <dgm:t>
        <a:bodyPr/>
        <a:lstStyle/>
        <a:p>
          <a:endParaRPr lang="es-EC"/>
        </a:p>
      </dgm:t>
    </dgm:pt>
    <dgm:pt modelId="{84A47F16-ED70-4EDD-8D81-42B9AA6E7D82}" type="pres">
      <dgm:prSet presAssocID="{098765AD-2BA0-45B8-91AC-8A02C98395F9}" presName="Name0" presStyleCnt="0">
        <dgm:presLayoutVars>
          <dgm:chMax val="7"/>
          <dgm:chPref val="7"/>
          <dgm:dir/>
        </dgm:presLayoutVars>
      </dgm:prSet>
      <dgm:spPr/>
    </dgm:pt>
    <dgm:pt modelId="{FE37B032-BAC3-4165-8203-73263785439F}" type="pres">
      <dgm:prSet presAssocID="{098765AD-2BA0-45B8-91AC-8A02C98395F9}" presName="Name1" presStyleCnt="0"/>
      <dgm:spPr/>
    </dgm:pt>
    <dgm:pt modelId="{7992028C-379A-4DC6-B6AC-D299138ED519}" type="pres">
      <dgm:prSet presAssocID="{098765AD-2BA0-45B8-91AC-8A02C98395F9}" presName="cycle" presStyleCnt="0"/>
      <dgm:spPr/>
    </dgm:pt>
    <dgm:pt modelId="{D46F41C1-BABA-431D-9707-527A29B5CD66}" type="pres">
      <dgm:prSet presAssocID="{098765AD-2BA0-45B8-91AC-8A02C98395F9}" presName="srcNode" presStyleLbl="node1" presStyleIdx="0" presStyleCnt="2"/>
      <dgm:spPr/>
    </dgm:pt>
    <dgm:pt modelId="{51EC18E1-DD50-42C2-AAD4-3FC73BB2AC69}" type="pres">
      <dgm:prSet presAssocID="{098765AD-2BA0-45B8-91AC-8A02C98395F9}" presName="conn" presStyleLbl="parChTrans1D2" presStyleIdx="0" presStyleCnt="1"/>
      <dgm:spPr/>
    </dgm:pt>
    <dgm:pt modelId="{8FFEA7D3-9E48-40FF-B6D4-CF0B42656909}" type="pres">
      <dgm:prSet presAssocID="{098765AD-2BA0-45B8-91AC-8A02C98395F9}" presName="extraNode" presStyleLbl="node1" presStyleIdx="0" presStyleCnt="2"/>
      <dgm:spPr/>
    </dgm:pt>
    <dgm:pt modelId="{55DE333E-2010-4831-B2A6-C8C94DDF82B2}" type="pres">
      <dgm:prSet presAssocID="{098765AD-2BA0-45B8-91AC-8A02C98395F9}" presName="dstNode" presStyleLbl="node1" presStyleIdx="0" presStyleCnt="2"/>
      <dgm:spPr/>
    </dgm:pt>
    <dgm:pt modelId="{16AD27E0-E9E0-4AA8-80CA-B10527068A49}" type="pres">
      <dgm:prSet presAssocID="{F9D316B9-154B-45FB-93D8-408B4B65F40B}" presName="text_1" presStyleLbl="node1" presStyleIdx="0" presStyleCnt="2">
        <dgm:presLayoutVars>
          <dgm:bulletEnabled val="1"/>
        </dgm:presLayoutVars>
      </dgm:prSet>
      <dgm:spPr/>
    </dgm:pt>
    <dgm:pt modelId="{2532E824-2632-41C7-A74A-D298624A12E2}" type="pres">
      <dgm:prSet presAssocID="{F9D316B9-154B-45FB-93D8-408B4B65F40B}" presName="accent_1" presStyleCnt="0"/>
      <dgm:spPr/>
    </dgm:pt>
    <dgm:pt modelId="{F5C728FF-8B0A-4AC3-BBB5-F674739C2027}" type="pres">
      <dgm:prSet presAssocID="{F9D316B9-154B-45FB-93D8-408B4B65F40B}" presName="accentRepeatNode" presStyleLbl="solidFgAcc1" presStyleIdx="0" presStyleCnt="2"/>
      <dgm:spPr>
        <a:blipFill rotWithShape="0">
          <a:blip xmlns:r="http://schemas.openxmlformats.org/officeDocument/2006/relationships" r:embed="rId1"/>
          <a:srcRect/>
          <a:stretch>
            <a:fillRect l="-13000" r="-13000"/>
          </a:stretch>
        </a:blipFill>
      </dgm:spPr>
    </dgm:pt>
    <dgm:pt modelId="{703ABD90-8847-41B8-9812-7BCEEFD40684}" type="pres">
      <dgm:prSet presAssocID="{A4EBC31F-6AEC-4042-8D2E-A060F342BCB9}" presName="text_2" presStyleLbl="node1" presStyleIdx="1" presStyleCnt="2">
        <dgm:presLayoutVars>
          <dgm:bulletEnabled val="1"/>
        </dgm:presLayoutVars>
      </dgm:prSet>
      <dgm:spPr/>
    </dgm:pt>
    <dgm:pt modelId="{518DD90F-2669-43A1-BE28-6F90C77EF81E}" type="pres">
      <dgm:prSet presAssocID="{A4EBC31F-6AEC-4042-8D2E-A060F342BCB9}" presName="accent_2" presStyleCnt="0"/>
      <dgm:spPr/>
    </dgm:pt>
    <dgm:pt modelId="{50727F6B-F4BC-400D-A0ED-B8FC00C753AC}" type="pres">
      <dgm:prSet presAssocID="{A4EBC31F-6AEC-4042-8D2E-A060F342BCB9}" presName="accentRepeatNode" presStyleLbl="solidFgAcc1" presStyleIdx="1" presStyleCnt="2"/>
      <dgm:spPr>
        <a:blipFill rotWithShape="0">
          <a:blip xmlns:r="http://schemas.openxmlformats.org/officeDocument/2006/relationships" r:embed="rId2"/>
          <a:srcRect/>
          <a:stretch>
            <a:fillRect l="-25000" r="-25000"/>
          </a:stretch>
        </a:blipFill>
      </dgm:spPr>
    </dgm:pt>
  </dgm:ptLst>
  <dgm:cxnLst>
    <dgm:cxn modelId="{7B2DDA11-DA0B-4516-8BA9-5372E3530AEB}" type="presOf" srcId="{098765AD-2BA0-45B8-91AC-8A02C98395F9}" destId="{84A47F16-ED70-4EDD-8D81-42B9AA6E7D82}" srcOrd="0" destOrd="0" presId="urn:microsoft.com/office/officeart/2008/layout/VerticalCurvedList"/>
    <dgm:cxn modelId="{E3976919-D177-41AE-96F8-45D77C6AB690}" srcId="{F9D316B9-154B-45FB-93D8-408B4B65F40B}" destId="{61F20097-661D-4899-8694-13D6C82181FD}" srcOrd="0" destOrd="0" parTransId="{9C072DC6-759C-4A08-9AA6-19FDEF2E13CD}" sibTransId="{F4BE31DA-BA41-4EA4-AFF0-9855765E5388}"/>
    <dgm:cxn modelId="{35ED6328-E5F0-4F9C-988E-6C1082839509}" srcId="{098765AD-2BA0-45B8-91AC-8A02C98395F9}" destId="{F9D316B9-154B-45FB-93D8-408B4B65F40B}" srcOrd="0" destOrd="0" parTransId="{03401379-7F2F-44D4-B4CD-353701F0FA0D}" sibTransId="{72E1266E-EB0F-4B07-898C-9D793C4806FA}"/>
    <dgm:cxn modelId="{947AAB64-756E-4CA6-A98C-9747B6F8B45A}" type="presOf" srcId="{138B0143-B499-4730-89BF-BA77E37474BB}" destId="{703ABD90-8847-41B8-9812-7BCEEFD40684}" srcOrd="0" destOrd="1" presId="urn:microsoft.com/office/officeart/2008/layout/VerticalCurvedList"/>
    <dgm:cxn modelId="{9A71A149-CBC8-4264-A787-94190DFC6AC4}" type="presOf" srcId="{F4BE31DA-BA41-4EA4-AFF0-9855765E5388}" destId="{51EC18E1-DD50-42C2-AAD4-3FC73BB2AC69}" srcOrd="0" destOrd="0" presId="urn:microsoft.com/office/officeart/2008/layout/VerticalCurvedList"/>
    <dgm:cxn modelId="{BD35CB49-159B-4B93-AECD-32BBA1B7D72D}" srcId="{098765AD-2BA0-45B8-91AC-8A02C98395F9}" destId="{A4EBC31F-6AEC-4042-8D2E-A060F342BCB9}" srcOrd="1" destOrd="0" parTransId="{05F27857-1188-40D9-AF9F-FFFBC03A8109}" sibTransId="{5F7CF627-79A6-4F3D-8DCF-94B8BF8C5EB8}"/>
    <dgm:cxn modelId="{73D9457C-E3B8-4A2C-8790-44809820F02F}" type="presOf" srcId="{61F20097-661D-4899-8694-13D6C82181FD}" destId="{16AD27E0-E9E0-4AA8-80CA-B10527068A49}" srcOrd="0" destOrd="1" presId="urn:microsoft.com/office/officeart/2008/layout/VerticalCurvedList"/>
    <dgm:cxn modelId="{DBF80885-BB79-4BDB-A1B9-93AA9BCE0C7F}" type="presOf" srcId="{F9D316B9-154B-45FB-93D8-408B4B65F40B}" destId="{16AD27E0-E9E0-4AA8-80CA-B10527068A49}" srcOrd="0" destOrd="0" presId="urn:microsoft.com/office/officeart/2008/layout/VerticalCurvedList"/>
    <dgm:cxn modelId="{C978C4B6-8E0C-460C-B3A3-0E136D370AD5}" type="presOf" srcId="{A4EBC31F-6AEC-4042-8D2E-A060F342BCB9}" destId="{703ABD90-8847-41B8-9812-7BCEEFD40684}" srcOrd="0" destOrd="0" presId="urn:microsoft.com/office/officeart/2008/layout/VerticalCurvedList"/>
    <dgm:cxn modelId="{0746C9D0-2A83-45A5-8FE3-81EE15AA461C}" srcId="{A4EBC31F-6AEC-4042-8D2E-A060F342BCB9}" destId="{138B0143-B499-4730-89BF-BA77E37474BB}" srcOrd="0" destOrd="0" parTransId="{6628E9D4-D6F6-44FD-98C6-4AD2B6F7D1F6}" sibTransId="{08A0F777-D11F-4DC2-A928-89C560AA538B}"/>
    <dgm:cxn modelId="{84B04208-F518-49CB-86C1-EA0DD5E562F3}" type="presParOf" srcId="{84A47F16-ED70-4EDD-8D81-42B9AA6E7D82}" destId="{FE37B032-BAC3-4165-8203-73263785439F}" srcOrd="0" destOrd="0" presId="urn:microsoft.com/office/officeart/2008/layout/VerticalCurvedList"/>
    <dgm:cxn modelId="{C43EE86F-DF33-4726-BE38-905264A08E40}" type="presParOf" srcId="{FE37B032-BAC3-4165-8203-73263785439F}" destId="{7992028C-379A-4DC6-B6AC-D299138ED519}" srcOrd="0" destOrd="0" presId="urn:microsoft.com/office/officeart/2008/layout/VerticalCurvedList"/>
    <dgm:cxn modelId="{2B381078-544D-4780-88B6-EA2B773CBC13}" type="presParOf" srcId="{7992028C-379A-4DC6-B6AC-D299138ED519}" destId="{D46F41C1-BABA-431D-9707-527A29B5CD66}" srcOrd="0" destOrd="0" presId="urn:microsoft.com/office/officeart/2008/layout/VerticalCurvedList"/>
    <dgm:cxn modelId="{5B2795DC-5A7E-4663-B14F-0B4C871BEF5F}" type="presParOf" srcId="{7992028C-379A-4DC6-B6AC-D299138ED519}" destId="{51EC18E1-DD50-42C2-AAD4-3FC73BB2AC69}" srcOrd="1" destOrd="0" presId="urn:microsoft.com/office/officeart/2008/layout/VerticalCurvedList"/>
    <dgm:cxn modelId="{7B10A7C2-B34E-4996-9465-B5F76293DC28}" type="presParOf" srcId="{7992028C-379A-4DC6-B6AC-D299138ED519}" destId="{8FFEA7D3-9E48-40FF-B6D4-CF0B42656909}" srcOrd="2" destOrd="0" presId="urn:microsoft.com/office/officeart/2008/layout/VerticalCurvedList"/>
    <dgm:cxn modelId="{39EC51C6-5EE4-457F-B619-364569844B34}" type="presParOf" srcId="{7992028C-379A-4DC6-B6AC-D299138ED519}" destId="{55DE333E-2010-4831-B2A6-C8C94DDF82B2}" srcOrd="3" destOrd="0" presId="urn:microsoft.com/office/officeart/2008/layout/VerticalCurvedList"/>
    <dgm:cxn modelId="{27CE69C9-B458-4BD2-9907-D392141B4144}" type="presParOf" srcId="{FE37B032-BAC3-4165-8203-73263785439F}" destId="{16AD27E0-E9E0-4AA8-80CA-B10527068A49}" srcOrd="1" destOrd="0" presId="urn:microsoft.com/office/officeart/2008/layout/VerticalCurvedList"/>
    <dgm:cxn modelId="{2CAB01E7-739E-416E-AC05-655A21B4F12F}" type="presParOf" srcId="{FE37B032-BAC3-4165-8203-73263785439F}" destId="{2532E824-2632-41C7-A74A-D298624A12E2}" srcOrd="2" destOrd="0" presId="urn:microsoft.com/office/officeart/2008/layout/VerticalCurvedList"/>
    <dgm:cxn modelId="{7DBF7845-28CE-44DF-892A-4F933264E5CC}" type="presParOf" srcId="{2532E824-2632-41C7-A74A-D298624A12E2}" destId="{F5C728FF-8B0A-4AC3-BBB5-F674739C2027}" srcOrd="0" destOrd="0" presId="urn:microsoft.com/office/officeart/2008/layout/VerticalCurvedList"/>
    <dgm:cxn modelId="{99ECF3A6-9977-4000-B4EB-771DD0BF7430}" type="presParOf" srcId="{FE37B032-BAC3-4165-8203-73263785439F}" destId="{703ABD90-8847-41B8-9812-7BCEEFD40684}" srcOrd="3" destOrd="0" presId="urn:microsoft.com/office/officeart/2008/layout/VerticalCurvedList"/>
    <dgm:cxn modelId="{A5A6833E-C239-40BF-8F9E-6DC669D47D2D}" type="presParOf" srcId="{FE37B032-BAC3-4165-8203-73263785439F}" destId="{518DD90F-2669-43A1-BE28-6F90C77EF81E}" srcOrd="4" destOrd="0" presId="urn:microsoft.com/office/officeart/2008/layout/VerticalCurvedList"/>
    <dgm:cxn modelId="{587412F0-3354-4EA8-A54A-835C1D0B878C}" type="presParOf" srcId="{518DD90F-2669-43A1-BE28-6F90C77EF81E}" destId="{50727F6B-F4BC-400D-A0ED-B8FC00C753A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3B5ABF-8320-4E73-9858-6A2DA084CE32}">
      <dsp:nvSpPr>
        <dsp:cNvPr id="0" name=""/>
        <dsp:cNvSpPr/>
      </dsp:nvSpPr>
      <dsp:spPr>
        <a:xfrm>
          <a:off x="4583" y="531087"/>
          <a:ext cx="2979383" cy="918000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b="1" i="0" u="sng" kern="1200" dirty="0">
              <a:effectLst/>
            </a:rPr>
            <a:t>Directos </a:t>
          </a:r>
          <a:endParaRPr lang="es-EC" sz="2800" b="1" u="sng" kern="1200" dirty="0">
            <a:effectLst/>
          </a:endParaRPr>
        </a:p>
      </dsp:txBody>
      <dsp:txXfrm>
        <a:off x="463583" y="531087"/>
        <a:ext cx="2061383" cy="918000"/>
      </dsp:txXfrm>
    </dsp:sp>
    <dsp:sp modelId="{6CBF8DFB-E64B-4F2D-A93D-8054C5509223}">
      <dsp:nvSpPr>
        <dsp:cNvPr id="0" name=""/>
        <dsp:cNvSpPr/>
      </dsp:nvSpPr>
      <dsp:spPr>
        <a:xfrm>
          <a:off x="4583" y="1563837"/>
          <a:ext cx="2383506" cy="26156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700" b="0" i="0" kern="1200" dirty="0"/>
            <a:t>Son aquellos </a:t>
          </a:r>
          <a:r>
            <a:rPr lang="es-ES" sz="1700" b="1" i="0" kern="1200" dirty="0"/>
            <a:t>impuestos</a:t>
          </a:r>
          <a:r>
            <a:rPr lang="es-ES" sz="1700" b="0" i="0" kern="1200" dirty="0"/>
            <a:t> que gravan directamente la riqueza de las personas o empresas</a:t>
          </a:r>
          <a:endParaRPr lang="es-EC" sz="1700" kern="1200" dirty="0"/>
        </a:p>
      </dsp:txBody>
      <dsp:txXfrm>
        <a:off x="4583" y="1563837"/>
        <a:ext cx="2383506" cy="2615661"/>
      </dsp:txXfrm>
    </dsp:sp>
    <dsp:sp modelId="{BC476DB9-839E-44F2-9C11-E25341E56AD7}">
      <dsp:nvSpPr>
        <dsp:cNvPr id="0" name=""/>
        <dsp:cNvSpPr/>
      </dsp:nvSpPr>
      <dsp:spPr>
        <a:xfrm>
          <a:off x="2767966" y="531087"/>
          <a:ext cx="2979383" cy="918000"/>
        </a:xfrm>
        <a:prstGeom prst="chevron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b="1" i="0" u="sng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Indirectos:</a:t>
          </a:r>
          <a:endParaRPr lang="es-EC" sz="2800" u="sng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226966" y="531087"/>
        <a:ext cx="2061383" cy="918000"/>
      </dsp:txXfrm>
    </dsp:sp>
    <dsp:sp modelId="{872DE10F-A6A9-4E93-9CBE-A1A1D706132C}">
      <dsp:nvSpPr>
        <dsp:cNvPr id="0" name=""/>
        <dsp:cNvSpPr/>
      </dsp:nvSpPr>
      <dsp:spPr>
        <a:xfrm>
          <a:off x="2767966" y="1563837"/>
          <a:ext cx="2383506" cy="26156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700" b="0" i="0" kern="1200" dirty="0"/>
            <a:t> Son aquellos que se aplican a bienes y servicios y por tanto afectan de forma indirecta a la riqueza de las personas. El más conocido es el Impuesto sobre el Valor Agregado (IVA).</a:t>
          </a:r>
          <a:endParaRPr lang="es-EC" sz="1700" kern="1200" dirty="0"/>
        </a:p>
      </dsp:txBody>
      <dsp:txXfrm>
        <a:off x="2767966" y="1563837"/>
        <a:ext cx="2383506" cy="2615661"/>
      </dsp:txXfrm>
    </dsp:sp>
    <dsp:sp modelId="{A2159472-CE90-4A22-B9B3-85B80DE5B721}">
      <dsp:nvSpPr>
        <dsp:cNvPr id="0" name=""/>
        <dsp:cNvSpPr/>
      </dsp:nvSpPr>
      <dsp:spPr>
        <a:xfrm>
          <a:off x="5531350" y="531087"/>
          <a:ext cx="2979383" cy="918000"/>
        </a:xfrm>
        <a:prstGeom prst="chevron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ES" sz="2800" b="0" i="0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Personales: </a:t>
          </a:r>
          <a:endParaRPr lang="es-EC" sz="2800" b="0" u="sng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990350" y="531087"/>
        <a:ext cx="2061383" cy="918000"/>
      </dsp:txXfrm>
    </dsp:sp>
    <dsp:sp modelId="{E87A9398-1A91-418A-A229-028B700AE2D0}">
      <dsp:nvSpPr>
        <dsp:cNvPr id="0" name=""/>
        <dsp:cNvSpPr/>
      </dsp:nvSpPr>
      <dsp:spPr>
        <a:xfrm>
          <a:off x="5531350" y="1563837"/>
          <a:ext cx="2383506" cy="26156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ES" sz="1700" b="0" i="0" kern="1200"/>
            <a:t>Hablamos </a:t>
          </a:r>
          <a:r>
            <a:rPr lang="es-ES" sz="1700" b="0" i="0" kern="1200" dirty="0"/>
            <a:t>de un tipo de tributo que tiene que tiene en cuenta las circunstancias personales. El más conocido es el Impuesto sobre la renta de las personas físicas o el de sociedades.</a:t>
          </a:r>
          <a:endParaRPr lang="es-EC" sz="1700" kern="1200" dirty="0"/>
        </a:p>
      </dsp:txBody>
      <dsp:txXfrm>
        <a:off x="5531350" y="1563837"/>
        <a:ext cx="2383506" cy="2615661"/>
      </dsp:txXfrm>
    </dsp:sp>
    <dsp:sp modelId="{527A6E2D-3DE7-4A3F-8169-40A16B918D02}">
      <dsp:nvSpPr>
        <dsp:cNvPr id="0" name=""/>
        <dsp:cNvSpPr/>
      </dsp:nvSpPr>
      <dsp:spPr>
        <a:xfrm>
          <a:off x="8294733" y="531087"/>
          <a:ext cx="2979383" cy="918000"/>
        </a:xfrm>
        <a:prstGeom prst="chevron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ES" sz="2800" b="1" i="0" u="sng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Reales:</a:t>
          </a:r>
          <a:endParaRPr lang="es-EC" sz="2800" i="0" u="sng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753733" y="531087"/>
        <a:ext cx="2061383" cy="918000"/>
      </dsp:txXfrm>
    </dsp:sp>
    <dsp:sp modelId="{596A34B9-A903-4888-B2C3-98A65C225CBE}">
      <dsp:nvSpPr>
        <dsp:cNvPr id="0" name=""/>
        <dsp:cNvSpPr/>
      </dsp:nvSpPr>
      <dsp:spPr>
        <a:xfrm>
          <a:off x="8294733" y="1563837"/>
          <a:ext cx="2383506" cy="26156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ES" sz="1700" b="1" i="0" kern="1200" dirty="0"/>
            <a:t> </a:t>
          </a:r>
          <a:r>
            <a:rPr lang="es-ES" sz="1700" b="0" i="0" kern="1200" dirty="0"/>
            <a:t>Son aquellos que no están relacionados con las circunstancias personales. En estos, lo importante es que la persona realiza un hecho que va a ser gravado con un tributo. Con independencia de condiciones familiares o de edad.</a:t>
          </a:r>
          <a:endParaRPr lang="es-EC" sz="1700" kern="1200" dirty="0"/>
        </a:p>
      </dsp:txBody>
      <dsp:txXfrm>
        <a:off x="8294733" y="1563837"/>
        <a:ext cx="2383506" cy="26156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3B5ABF-8320-4E73-9858-6A2DA084CE32}">
      <dsp:nvSpPr>
        <dsp:cNvPr id="0" name=""/>
        <dsp:cNvSpPr/>
      </dsp:nvSpPr>
      <dsp:spPr>
        <a:xfrm>
          <a:off x="4583" y="531087"/>
          <a:ext cx="2979383" cy="918000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b="1" i="0" u="sng" kern="1200" dirty="0">
              <a:effectLst/>
            </a:rPr>
            <a:t>Directos </a:t>
          </a:r>
          <a:endParaRPr lang="es-EC" sz="2800" b="1" u="sng" kern="1200" dirty="0">
            <a:effectLst/>
          </a:endParaRPr>
        </a:p>
      </dsp:txBody>
      <dsp:txXfrm>
        <a:off x="463583" y="531087"/>
        <a:ext cx="2061383" cy="918000"/>
      </dsp:txXfrm>
    </dsp:sp>
    <dsp:sp modelId="{6CBF8DFB-E64B-4F2D-A93D-8054C5509223}">
      <dsp:nvSpPr>
        <dsp:cNvPr id="0" name=""/>
        <dsp:cNvSpPr/>
      </dsp:nvSpPr>
      <dsp:spPr>
        <a:xfrm>
          <a:off x="4583" y="1563837"/>
          <a:ext cx="2383506" cy="26156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700" b="0" i="0" kern="1200" dirty="0"/>
            <a:t>Son aquellos </a:t>
          </a:r>
          <a:r>
            <a:rPr lang="es-ES" sz="1700" b="1" i="0" kern="1200" dirty="0"/>
            <a:t>impuestos</a:t>
          </a:r>
          <a:r>
            <a:rPr lang="es-ES" sz="1700" b="0" i="0" kern="1200" dirty="0"/>
            <a:t> que gravan directamente la riqueza de las personas o empresas</a:t>
          </a:r>
          <a:endParaRPr lang="es-EC" sz="1700" kern="1200" dirty="0"/>
        </a:p>
      </dsp:txBody>
      <dsp:txXfrm>
        <a:off x="4583" y="1563837"/>
        <a:ext cx="2383506" cy="2615661"/>
      </dsp:txXfrm>
    </dsp:sp>
    <dsp:sp modelId="{BC476DB9-839E-44F2-9C11-E25341E56AD7}">
      <dsp:nvSpPr>
        <dsp:cNvPr id="0" name=""/>
        <dsp:cNvSpPr/>
      </dsp:nvSpPr>
      <dsp:spPr>
        <a:xfrm>
          <a:off x="2767966" y="531087"/>
          <a:ext cx="2979383" cy="918000"/>
        </a:xfrm>
        <a:prstGeom prst="chevron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b="1" i="0" u="sng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Indirectos:</a:t>
          </a:r>
          <a:endParaRPr lang="es-EC" sz="2800" u="sng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226966" y="531087"/>
        <a:ext cx="2061383" cy="918000"/>
      </dsp:txXfrm>
    </dsp:sp>
    <dsp:sp modelId="{872DE10F-A6A9-4E93-9CBE-A1A1D706132C}">
      <dsp:nvSpPr>
        <dsp:cNvPr id="0" name=""/>
        <dsp:cNvSpPr/>
      </dsp:nvSpPr>
      <dsp:spPr>
        <a:xfrm>
          <a:off x="2767966" y="1563837"/>
          <a:ext cx="2383506" cy="26156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700" b="0" i="0" kern="1200" dirty="0"/>
            <a:t> Son aquellos que se aplican a bienes y servicios y por tanto afectan de forma indirecta a la riqueza de las personas. El más conocido es el Impuesto sobre el Valor Agregado (IVA).</a:t>
          </a:r>
          <a:endParaRPr lang="es-EC" sz="1700" kern="1200" dirty="0"/>
        </a:p>
      </dsp:txBody>
      <dsp:txXfrm>
        <a:off x="2767966" y="1563837"/>
        <a:ext cx="2383506" cy="2615661"/>
      </dsp:txXfrm>
    </dsp:sp>
    <dsp:sp modelId="{A2159472-CE90-4A22-B9B3-85B80DE5B721}">
      <dsp:nvSpPr>
        <dsp:cNvPr id="0" name=""/>
        <dsp:cNvSpPr/>
      </dsp:nvSpPr>
      <dsp:spPr>
        <a:xfrm>
          <a:off x="5531350" y="531087"/>
          <a:ext cx="2979383" cy="918000"/>
        </a:xfrm>
        <a:prstGeom prst="chevron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ES" sz="2800" b="0" i="0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Personales: </a:t>
          </a:r>
          <a:endParaRPr lang="es-EC" sz="2800" b="0" u="sng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990350" y="531087"/>
        <a:ext cx="2061383" cy="918000"/>
      </dsp:txXfrm>
    </dsp:sp>
    <dsp:sp modelId="{E87A9398-1A91-418A-A229-028B700AE2D0}">
      <dsp:nvSpPr>
        <dsp:cNvPr id="0" name=""/>
        <dsp:cNvSpPr/>
      </dsp:nvSpPr>
      <dsp:spPr>
        <a:xfrm>
          <a:off x="5531350" y="1563837"/>
          <a:ext cx="2383506" cy="26156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ES" sz="1700" b="0" i="0" kern="1200"/>
            <a:t>Hablamos </a:t>
          </a:r>
          <a:r>
            <a:rPr lang="es-ES" sz="1700" b="0" i="0" kern="1200" dirty="0"/>
            <a:t>de un tipo de tributo que tiene que tiene en cuenta las circunstancias personales. El más conocido es el Impuesto sobre la renta de las personas físicas o el de sociedades.</a:t>
          </a:r>
          <a:endParaRPr lang="es-EC" sz="1700" kern="1200" dirty="0"/>
        </a:p>
      </dsp:txBody>
      <dsp:txXfrm>
        <a:off x="5531350" y="1563837"/>
        <a:ext cx="2383506" cy="2615661"/>
      </dsp:txXfrm>
    </dsp:sp>
    <dsp:sp modelId="{527A6E2D-3DE7-4A3F-8169-40A16B918D02}">
      <dsp:nvSpPr>
        <dsp:cNvPr id="0" name=""/>
        <dsp:cNvSpPr/>
      </dsp:nvSpPr>
      <dsp:spPr>
        <a:xfrm>
          <a:off x="8294733" y="531087"/>
          <a:ext cx="2979383" cy="918000"/>
        </a:xfrm>
        <a:prstGeom prst="chevron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ES" sz="2800" b="1" i="0" u="sng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Reales:</a:t>
          </a:r>
          <a:endParaRPr lang="es-EC" sz="2800" i="0" u="sng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753733" y="531087"/>
        <a:ext cx="2061383" cy="918000"/>
      </dsp:txXfrm>
    </dsp:sp>
    <dsp:sp modelId="{596A34B9-A903-4888-B2C3-98A65C225CBE}">
      <dsp:nvSpPr>
        <dsp:cNvPr id="0" name=""/>
        <dsp:cNvSpPr/>
      </dsp:nvSpPr>
      <dsp:spPr>
        <a:xfrm>
          <a:off x="8294733" y="1563837"/>
          <a:ext cx="2383506" cy="26156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ES" sz="1700" b="1" i="0" kern="1200" dirty="0"/>
            <a:t> </a:t>
          </a:r>
          <a:r>
            <a:rPr lang="es-ES" sz="1700" b="0" i="0" kern="1200" dirty="0"/>
            <a:t>Son aquellos que no están relacionados con las circunstancias personales. En estos, lo importante es que la persona realiza un hecho que va a ser gravado con un tributo. Con independencia de condiciones familiares o de edad.</a:t>
          </a:r>
          <a:endParaRPr lang="es-EC" sz="1700" kern="1200" dirty="0"/>
        </a:p>
      </dsp:txBody>
      <dsp:txXfrm>
        <a:off x="8294733" y="1563837"/>
        <a:ext cx="2383506" cy="261566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3B5ABF-8320-4E73-9858-6A2DA084CE32}">
      <dsp:nvSpPr>
        <dsp:cNvPr id="0" name=""/>
        <dsp:cNvSpPr/>
      </dsp:nvSpPr>
      <dsp:spPr>
        <a:xfrm>
          <a:off x="4583" y="531087"/>
          <a:ext cx="2979383" cy="918000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b="1" i="0" u="sng" kern="1200" dirty="0">
              <a:effectLst/>
            </a:rPr>
            <a:t>Directos </a:t>
          </a:r>
          <a:endParaRPr lang="es-EC" sz="2800" b="1" u="sng" kern="1200" dirty="0">
            <a:effectLst/>
          </a:endParaRPr>
        </a:p>
      </dsp:txBody>
      <dsp:txXfrm>
        <a:off x="463583" y="531087"/>
        <a:ext cx="2061383" cy="918000"/>
      </dsp:txXfrm>
    </dsp:sp>
    <dsp:sp modelId="{6CBF8DFB-E64B-4F2D-A93D-8054C5509223}">
      <dsp:nvSpPr>
        <dsp:cNvPr id="0" name=""/>
        <dsp:cNvSpPr/>
      </dsp:nvSpPr>
      <dsp:spPr>
        <a:xfrm>
          <a:off x="4583" y="1563837"/>
          <a:ext cx="2383506" cy="26156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700" b="0" i="0" kern="1200" dirty="0"/>
            <a:t>Son aquellos </a:t>
          </a:r>
          <a:r>
            <a:rPr lang="es-ES" sz="1700" b="1" i="0" kern="1200" dirty="0"/>
            <a:t>impuestos</a:t>
          </a:r>
          <a:r>
            <a:rPr lang="es-ES" sz="1700" b="0" i="0" kern="1200" dirty="0"/>
            <a:t> que gravan directamente la riqueza de las personas o empresas</a:t>
          </a:r>
          <a:endParaRPr lang="es-EC" sz="1700" kern="1200" dirty="0"/>
        </a:p>
      </dsp:txBody>
      <dsp:txXfrm>
        <a:off x="4583" y="1563837"/>
        <a:ext cx="2383506" cy="2615661"/>
      </dsp:txXfrm>
    </dsp:sp>
    <dsp:sp modelId="{BC476DB9-839E-44F2-9C11-E25341E56AD7}">
      <dsp:nvSpPr>
        <dsp:cNvPr id="0" name=""/>
        <dsp:cNvSpPr/>
      </dsp:nvSpPr>
      <dsp:spPr>
        <a:xfrm>
          <a:off x="2767966" y="531087"/>
          <a:ext cx="2979383" cy="918000"/>
        </a:xfrm>
        <a:prstGeom prst="chevron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b="1" i="0" u="sng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Indirectos:</a:t>
          </a:r>
          <a:endParaRPr lang="es-EC" sz="2800" u="sng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226966" y="531087"/>
        <a:ext cx="2061383" cy="918000"/>
      </dsp:txXfrm>
    </dsp:sp>
    <dsp:sp modelId="{872DE10F-A6A9-4E93-9CBE-A1A1D706132C}">
      <dsp:nvSpPr>
        <dsp:cNvPr id="0" name=""/>
        <dsp:cNvSpPr/>
      </dsp:nvSpPr>
      <dsp:spPr>
        <a:xfrm>
          <a:off x="2767966" y="1563837"/>
          <a:ext cx="2383506" cy="26156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700" b="0" i="0" kern="1200" dirty="0"/>
            <a:t> Son aquellos que se aplican a bienes y servicios y por tanto afectan de forma indirecta a la riqueza de las personas. El más conocido es el Impuesto sobre el Valor Agregado (IVA).</a:t>
          </a:r>
          <a:endParaRPr lang="es-EC" sz="1700" kern="1200" dirty="0"/>
        </a:p>
      </dsp:txBody>
      <dsp:txXfrm>
        <a:off x="2767966" y="1563837"/>
        <a:ext cx="2383506" cy="2615661"/>
      </dsp:txXfrm>
    </dsp:sp>
    <dsp:sp modelId="{A2159472-CE90-4A22-B9B3-85B80DE5B721}">
      <dsp:nvSpPr>
        <dsp:cNvPr id="0" name=""/>
        <dsp:cNvSpPr/>
      </dsp:nvSpPr>
      <dsp:spPr>
        <a:xfrm>
          <a:off x="5531350" y="531087"/>
          <a:ext cx="2979383" cy="918000"/>
        </a:xfrm>
        <a:prstGeom prst="chevron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ES" sz="2800" b="0" i="0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Personales: </a:t>
          </a:r>
          <a:endParaRPr lang="es-EC" sz="2800" b="0" u="sng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990350" y="531087"/>
        <a:ext cx="2061383" cy="918000"/>
      </dsp:txXfrm>
    </dsp:sp>
    <dsp:sp modelId="{E87A9398-1A91-418A-A229-028B700AE2D0}">
      <dsp:nvSpPr>
        <dsp:cNvPr id="0" name=""/>
        <dsp:cNvSpPr/>
      </dsp:nvSpPr>
      <dsp:spPr>
        <a:xfrm>
          <a:off x="5531350" y="1563837"/>
          <a:ext cx="2383506" cy="26156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ES" sz="1700" b="0" i="0" kern="1200"/>
            <a:t>Hablamos </a:t>
          </a:r>
          <a:r>
            <a:rPr lang="es-ES" sz="1700" b="0" i="0" kern="1200" dirty="0"/>
            <a:t>de un tipo de tributo que tiene que tiene en cuenta las circunstancias personales. El más conocido es el Impuesto sobre la renta de las personas físicas o el de sociedades.</a:t>
          </a:r>
          <a:endParaRPr lang="es-EC" sz="1700" kern="1200" dirty="0"/>
        </a:p>
      </dsp:txBody>
      <dsp:txXfrm>
        <a:off x="5531350" y="1563837"/>
        <a:ext cx="2383506" cy="2615661"/>
      </dsp:txXfrm>
    </dsp:sp>
    <dsp:sp modelId="{527A6E2D-3DE7-4A3F-8169-40A16B918D02}">
      <dsp:nvSpPr>
        <dsp:cNvPr id="0" name=""/>
        <dsp:cNvSpPr/>
      </dsp:nvSpPr>
      <dsp:spPr>
        <a:xfrm>
          <a:off x="8294733" y="531087"/>
          <a:ext cx="2979383" cy="918000"/>
        </a:xfrm>
        <a:prstGeom prst="chevron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ES" sz="2800" b="1" i="0" u="sng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Reales:</a:t>
          </a:r>
          <a:endParaRPr lang="es-EC" sz="2800" i="0" u="sng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753733" y="531087"/>
        <a:ext cx="2061383" cy="918000"/>
      </dsp:txXfrm>
    </dsp:sp>
    <dsp:sp modelId="{596A34B9-A903-4888-B2C3-98A65C225CBE}">
      <dsp:nvSpPr>
        <dsp:cNvPr id="0" name=""/>
        <dsp:cNvSpPr/>
      </dsp:nvSpPr>
      <dsp:spPr>
        <a:xfrm>
          <a:off x="8294733" y="1563837"/>
          <a:ext cx="2383506" cy="26156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ES" sz="1700" b="1" i="0" kern="1200" dirty="0"/>
            <a:t> </a:t>
          </a:r>
          <a:r>
            <a:rPr lang="es-ES" sz="1700" b="0" i="0" kern="1200" dirty="0"/>
            <a:t>Son aquellos que no están relacionados con las circunstancias personales. En estos, lo importante es que la persona realiza un hecho que va a ser gravado con un tributo. Con independencia de condiciones familiares o de edad.</a:t>
          </a:r>
          <a:endParaRPr lang="es-EC" sz="1700" kern="1200" dirty="0"/>
        </a:p>
      </dsp:txBody>
      <dsp:txXfrm>
        <a:off x="8294733" y="1563837"/>
        <a:ext cx="2383506" cy="261566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3CAF4A-ED2E-4DEB-B488-B293DE6E02B0}">
      <dsp:nvSpPr>
        <dsp:cNvPr id="0" name=""/>
        <dsp:cNvSpPr/>
      </dsp:nvSpPr>
      <dsp:spPr>
        <a:xfrm>
          <a:off x="2368" y="0"/>
          <a:ext cx="3684301" cy="398945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b="0" u="none" kern="1200" dirty="0">
              <a:effectLst/>
            </a:rPr>
            <a:t>Tiene por objeto principal el beneficio real o presuntivo proporcionado a las propiedades inmuebles.</a:t>
          </a:r>
          <a:endParaRPr lang="es-EC" sz="2100" b="0" u="none" kern="1200" dirty="0">
            <a:effectLst/>
          </a:endParaRPr>
        </a:p>
      </dsp:txBody>
      <dsp:txXfrm>
        <a:off x="2368" y="1595782"/>
        <a:ext cx="3684301" cy="1595782"/>
      </dsp:txXfrm>
    </dsp:sp>
    <dsp:sp modelId="{0BAD898B-7B47-44CA-9C35-1F74074CDCDD}">
      <dsp:nvSpPr>
        <dsp:cNvPr id="0" name=""/>
        <dsp:cNvSpPr/>
      </dsp:nvSpPr>
      <dsp:spPr>
        <a:xfrm>
          <a:off x="1180274" y="239367"/>
          <a:ext cx="1328488" cy="1328488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6BB20B-8184-4319-B402-F2CCEE65342D}">
      <dsp:nvSpPr>
        <dsp:cNvPr id="0" name=""/>
        <dsp:cNvSpPr/>
      </dsp:nvSpPr>
      <dsp:spPr>
        <a:xfrm>
          <a:off x="3797199" y="0"/>
          <a:ext cx="3684301" cy="3989456"/>
        </a:xfrm>
        <a:prstGeom prst="roundRect">
          <a:avLst>
            <a:gd name="adj" fmla="val 10000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b="1" i="0" kern="1200" dirty="0"/>
            <a:t>Son tributos en razón de beneficios o grupos sociales </a:t>
          </a:r>
          <a:endParaRPr lang="es-EC" sz="2100" b="1" u="sng" kern="1200" dirty="0">
            <a:effectLst/>
          </a:endParaRPr>
        </a:p>
      </dsp:txBody>
      <dsp:txXfrm>
        <a:off x="3797199" y="1595782"/>
        <a:ext cx="3684301" cy="1595782"/>
      </dsp:txXfrm>
    </dsp:sp>
    <dsp:sp modelId="{1A242200-E1FD-4F8A-AB21-763FD1FC109A}">
      <dsp:nvSpPr>
        <dsp:cNvPr id="0" name=""/>
        <dsp:cNvSpPr/>
      </dsp:nvSpPr>
      <dsp:spPr>
        <a:xfrm>
          <a:off x="4975105" y="239367"/>
          <a:ext cx="1328488" cy="1328488"/>
        </a:xfrm>
        <a:prstGeom prst="ellipse">
          <a:avLst/>
        </a:prstGeom>
        <a:solidFill>
          <a:schemeClr val="accent3">
            <a:tint val="50000"/>
            <a:hueOff val="1037118"/>
            <a:satOff val="50000"/>
            <a:lumOff val="99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1303C8-430E-4504-99AC-93AE04E081ED}">
      <dsp:nvSpPr>
        <dsp:cNvPr id="0" name=""/>
        <dsp:cNvSpPr/>
      </dsp:nvSpPr>
      <dsp:spPr>
        <a:xfrm>
          <a:off x="7592030" y="0"/>
          <a:ext cx="3684301" cy="3989456"/>
        </a:xfrm>
        <a:prstGeom prst="roundRect">
          <a:avLst>
            <a:gd name="adj" fmla="val 1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/>
            <a:t>La particularidad es que los ingresos que se recaudan a través de la misma y enfocadas a un gasto en concreto</a:t>
          </a:r>
          <a:endParaRPr lang="es-EC" sz="2100" kern="1200" dirty="0"/>
        </a:p>
      </dsp:txBody>
      <dsp:txXfrm>
        <a:off x="7592030" y="1595782"/>
        <a:ext cx="3684301" cy="1595782"/>
      </dsp:txXfrm>
    </dsp:sp>
    <dsp:sp modelId="{39EA67F4-C467-452D-AA6D-AE96C44052EA}">
      <dsp:nvSpPr>
        <dsp:cNvPr id="0" name=""/>
        <dsp:cNvSpPr/>
      </dsp:nvSpPr>
      <dsp:spPr>
        <a:xfrm>
          <a:off x="8769936" y="239367"/>
          <a:ext cx="1328488" cy="1328488"/>
        </a:xfrm>
        <a:prstGeom prst="ellipse">
          <a:avLst/>
        </a:prstGeom>
        <a:solidFill>
          <a:schemeClr val="accent3">
            <a:tint val="50000"/>
            <a:hueOff val="2074236"/>
            <a:satOff val="100000"/>
            <a:lumOff val="19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953D91-EE3E-4187-8D60-E2427F86CD1D}">
      <dsp:nvSpPr>
        <dsp:cNvPr id="0" name=""/>
        <dsp:cNvSpPr/>
      </dsp:nvSpPr>
      <dsp:spPr>
        <a:xfrm>
          <a:off x="451147" y="3191564"/>
          <a:ext cx="10376404" cy="598418"/>
        </a:xfrm>
        <a:prstGeom prst="left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8069BE-ADC2-8349-A6CF-86803FCDC7B3}">
      <dsp:nvSpPr>
        <dsp:cNvPr id="0" name=""/>
        <dsp:cNvSpPr/>
      </dsp:nvSpPr>
      <dsp:spPr>
        <a:xfrm>
          <a:off x="0" y="469397"/>
          <a:ext cx="81280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B1C59E-6FB6-AF4D-86F7-6AD4DFE0293A}">
      <dsp:nvSpPr>
        <dsp:cNvPr id="0" name=""/>
        <dsp:cNvSpPr/>
      </dsp:nvSpPr>
      <dsp:spPr>
        <a:xfrm>
          <a:off x="406400" y="11837"/>
          <a:ext cx="5689600" cy="9151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kern="1200" dirty="0"/>
            <a:t>Impuesto que se grava al valor</a:t>
          </a:r>
          <a:r>
            <a:rPr lang="es-ES_tradnl" sz="1600" kern="1200" baseline="0" dirty="0"/>
            <a:t> de las transferencias de bienes muebles </a:t>
          </a:r>
          <a:endParaRPr lang="es-ES_tradnl" sz="1600" kern="1200" dirty="0"/>
        </a:p>
      </dsp:txBody>
      <dsp:txXfrm>
        <a:off x="451072" y="56509"/>
        <a:ext cx="5600256" cy="825776"/>
      </dsp:txXfrm>
    </dsp:sp>
    <dsp:sp modelId="{DB66B540-4862-B04A-BE46-63CD4BC46FDD}">
      <dsp:nvSpPr>
        <dsp:cNvPr id="0" name=""/>
        <dsp:cNvSpPr/>
      </dsp:nvSpPr>
      <dsp:spPr>
        <a:xfrm>
          <a:off x="0" y="1875557"/>
          <a:ext cx="81280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01E611-72E1-7444-AC48-11C76017165B}">
      <dsp:nvSpPr>
        <dsp:cNvPr id="0" name=""/>
        <dsp:cNvSpPr/>
      </dsp:nvSpPr>
      <dsp:spPr>
        <a:xfrm>
          <a:off x="406400" y="1417997"/>
          <a:ext cx="5689600" cy="915120"/>
        </a:xfrm>
        <a:prstGeom prst="roundRect">
          <a:avLst/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kern="1200" dirty="0"/>
            <a:t>Durante todo el proceso de comercialización</a:t>
          </a:r>
        </a:p>
      </dsp:txBody>
      <dsp:txXfrm>
        <a:off x="451072" y="1462669"/>
        <a:ext cx="5600256" cy="825776"/>
      </dsp:txXfrm>
    </dsp:sp>
    <dsp:sp modelId="{29B1CD2F-490C-2B47-981B-A44972BEB513}">
      <dsp:nvSpPr>
        <dsp:cNvPr id="0" name=""/>
        <dsp:cNvSpPr/>
      </dsp:nvSpPr>
      <dsp:spPr>
        <a:xfrm>
          <a:off x="0" y="3281717"/>
          <a:ext cx="81280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3B1785-1365-AE44-A330-78B185051B4A}">
      <dsp:nvSpPr>
        <dsp:cNvPr id="0" name=""/>
        <dsp:cNvSpPr/>
      </dsp:nvSpPr>
      <dsp:spPr>
        <a:xfrm>
          <a:off x="406400" y="2824157"/>
          <a:ext cx="5689600" cy="915120"/>
        </a:xfrm>
        <a:prstGeom prst="round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kern="1200" dirty="0"/>
            <a:t>Locales</a:t>
          </a:r>
          <a:r>
            <a:rPr lang="es-ES_tradnl" sz="1600" kern="1200" baseline="0" dirty="0"/>
            <a:t> o importaciones</a:t>
          </a:r>
          <a:endParaRPr lang="es-ES_tradnl" sz="1600" kern="1200" dirty="0"/>
        </a:p>
      </dsp:txBody>
      <dsp:txXfrm>
        <a:off x="451072" y="2868829"/>
        <a:ext cx="5600256" cy="82577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3661DD-6239-8D40-BC32-88CB5FB4A720}">
      <dsp:nvSpPr>
        <dsp:cNvPr id="0" name=""/>
        <dsp:cNvSpPr/>
      </dsp:nvSpPr>
      <dsp:spPr>
        <a:xfrm>
          <a:off x="0" y="2926798"/>
          <a:ext cx="8128000" cy="96064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kern="1200" dirty="0"/>
            <a:t>Se</a:t>
          </a:r>
          <a:r>
            <a:rPr lang="es-ES_tradnl" sz="1600" kern="1200" baseline="0" dirty="0"/>
            <a:t> declara de forma mensual o semestral de acuerdo al noveno digito del ruc</a:t>
          </a:r>
          <a:endParaRPr lang="es-ES_tradnl" sz="1600" kern="1200" dirty="0"/>
        </a:p>
      </dsp:txBody>
      <dsp:txXfrm>
        <a:off x="0" y="2926798"/>
        <a:ext cx="8128000" cy="960640"/>
      </dsp:txXfrm>
    </dsp:sp>
    <dsp:sp modelId="{003E32C2-3299-A745-BDFE-C0BAA1AE3180}">
      <dsp:nvSpPr>
        <dsp:cNvPr id="0" name=""/>
        <dsp:cNvSpPr/>
      </dsp:nvSpPr>
      <dsp:spPr>
        <a:xfrm rot="10800000">
          <a:off x="0" y="1463743"/>
          <a:ext cx="8128000" cy="1477465"/>
        </a:xfrm>
        <a:prstGeom prst="upArrowCallout">
          <a:avLst/>
        </a:prstGeom>
        <a:gradFill rotWithShape="0">
          <a:gsLst>
            <a:gs pos="0">
              <a:schemeClr val="accent3">
                <a:hueOff val="1355300"/>
                <a:satOff val="50000"/>
                <a:lumOff val="-7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355300"/>
                <a:satOff val="50000"/>
                <a:lumOff val="-7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355300"/>
                <a:satOff val="50000"/>
                <a:lumOff val="-7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kern="1200" dirty="0"/>
            <a:t>Presten</a:t>
          </a:r>
          <a:r>
            <a:rPr lang="es-ES_tradnl" sz="1600" kern="1200" baseline="0" dirty="0"/>
            <a:t> servicios y/o realicen transferencias o importaciones de bienes</a:t>
          </a:r>
          <a:endParaRPr lang="es-ES_tradnl" sz="1600" kern="1200" dirty="0"/>
        </a:p>
      </dsp:txBody>
      <dsp:txXfrm rot="10800000">
        <a:off x="0" y="1463743"/>
        <a:ext cx="8128000" cy="960012"/>
      </dsp:txXfrm>
    </dsp:sp>
    <dsp:sp modelId="{D4F55FC6-F706-474D-BCED-5C4A3C4B5211}">
      <dsp:nvSpPr>
        <dsp:cNvPr id="0" name=""/>
        <dsp:cNvSpPr/>
      </dsp:nvSpPr>
      <dsp:spPr>
        <a:xfrm rot="10800000">
          <a:off x="0" y="687"/>
          <a:ext cx="8128000" cy="1477465"/>
        </a:xfrm>
        <a:prstGeom prst="upArrowCallout">
          <a:avLst/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kern="1200" dirty="0"/>
            <a:t>Todas</a:t>
          </a:r>
          <a:r>
            <a:rPr lang="es-ES_tradnl" sz="1600" kern="1200" baseline="0" dirty="0"/>
            <a:t> las personas y sociedades </a:t>
          </a:r>
          <a:endParaRPr lang="es-ES_tradnl" sz="1600" kern="1200" dirty="0"/>
        </a:p>
      </dsp:txBody>
      <dsp:txXfrm rot="10800000">
        <a:off x="0" y="687"/>
        <a:ext cx="8128000" cy="96001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8A9899-EB01-8A47-BF4A-B9B8EA26A31A}">
      <dsp:nvSpPr>
        <dsp:cNvPr id="0" name=""/>
        <dsp:cNvSpPr/>
      </dsp:nvSpPr>
      <dsp:spPr>
        <a:xfrm>
          <a:off x="3251199" y="1139"/>
          <a:ext cx="4876800" cy="903685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285750" lvl="1" indent="0" algn="l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ES_tradnl" sz="3200" kern="1200" dirty="0">
              <a:hlinkClick xmlns:r="http://schemas.openxmlformats.org/officeDocument/2006/relationships" r:id="rId1" action="ppaction://hlinkfile"/>
            </a:rPr>
            <a:t>Bienes</a:t>
          </a:r>
          <a:r>
            <a:rPr lang="es-ES_tradnl" sz="3200" kern="1200" baseline="0" dirty="0">
              <a:hlinkClick xmlns:r="http://schemas.openxmlformats.org/officeDocument/2006/relationships" r:id="rId1" action="ppaction://hlinkfile"/>
            </a:rPr>
            <a:t> y Servicios </a:t>
          </a:r>
          <a:endParaRPr lang="es-ES_tradnl" sz="3200" kern="1200" dirty="0"/>
        </a:p>
      </dsp:txBody>
      <dsp:txXfrm>
        <a:off x="3251199" y="114100"/>
        <a:ext cx="4537918" cy="677763"/>
      </dsp:txXfrm>
    </dsp:sp>
    <dsp:sp modelId="{2EAA6CB6-BF91-BA4F-BF57-948881CCF91C}">
      <dsp:nvSpPr>
        <dsp:cNvPr id="0" name=""/>
        <dsp:cNvSpPr/>
      </dsp:nvSpPr>
      <dsp:spPr>
        <a:xfrm>
          <a:off x="0" y="0"/>
          <a:ext cx="3251200" cy="90368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3200" kern="1200" dirty="0"/>
            <a:t>15%</a:t>
          </a:r>
        </a:p>
      </dsp:txBody>
      <dsp:txXfrm>
        <a:off x="44114" y="44114"/>
        <a:ext cx="3162972" cy="815457"/>
      </dsp:txXfrm>
    </dsp:sp>
    <dsp:sp modelId="{1D8EA151-4E2E-4746-BD7D-C3C4E78F39A5}">
      <dsp:nvSpPr>
        <dsp:cNvPr id="0" name=""/>
        <dsp:cNvSpPr/>
      </dsp:nvSpPr>
      <dsp:spPr>
        <a:xfrm>
          <a:off x="3251199" y="995193"/>
          <a:ext cx="4876800" cy="903685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676380"/>
            <a:satOff val="33333"/>
            <a:lumOff val="593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676380"/>
              <a:satOff val="33333"/>
              <a:lumOff val="59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285750" lvl="1" indent="0" algn="l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ES_tradnl" sz="3600" kern="1200" dirty="0">
              <a:hlinkClick xmlns:r="http://schemas.openxmlformats.org/officeDocument/2006/relationships" r:id="rId1" action="ppaction://hlinkfile"/>
            </a:rPr>
            <a:t>Bienes</a:t>
          </a:r>
          <a:r>
            <a:rPr lang="es-ES_tradnl" sz="3600" kern="1200" baseline="0" dirty="0">
              <a:hlinkClick xmlns:r="http://schemas.openxmlformats.org/officeDocument/2006/relationships" r:id="rId1" action="ppaction://hlinkfile"/>
            </a:rPr>
            <a:t> y Servicios </a:t>
          </a:r>
          <a:endParaRPr lang="es-ES_tradnl" sz="3600" kern="1200" dirty="0"/>
        </a:p>
      </dsp:txBody>
      <dsp:txXfrm>
        <a:off x="3251199" y="1108154"/>
        <a:ext cx="4537918" cy="677763"/>
      </dsp:txXfrm>
    </dsp:sp>
    <dsp:sp modelId="{8A5FCEEA-BD5C-C241-B609-C4D1E44C3094}">
      <dsp:nvSpPr>
        <dsp:cNvPr id="0" name=""/>
        <dsp:cNvSpPr/>
      </dsp:nvSpPr>
      <dsp:spPr>
        <a:xfrm>
          <a:off x="0" y="995193"/>
          <a:ext cx="3251200" cy="903685"/>
        </a:xfrm>
        <a:prstGeom prst="roundRect">
          <a:avLst/>
        </a:prstGeom>
        <a:gradFill rotWithShape="0">
          <a:gsLst>
            <a:gs pos="0">
              <a:schemeClr val="accent3">
                <a:hueOff val="903533"/>
                <a:satOff val="33333"/>
                <a:lumOff val="-49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903533"/>
                <a:satOff val="33333"/>
                <a:lumOff val="-49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903533"/>
                <a:satOff val="33333"/>
                <a:lumOff val="-49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3200" kern="1200" dirty="0"/>
            <a:t>0%</a:t>
          </a:r>
        </a:p>
      </dsp:txBody>
      <dsp:txXfrm>
        <a:off x="44114" y="1039307"/>
        <a:ext cx="3162972" cy="815457"/>
      </dsp:txXfrm>
    </dsp:sp>
    <dsp:sp modelId="{C4FF3667-8A63-45EA-8E42-A4DD73343E29}">
      <dsp:nvSpPr>
        <dsp:cNvPr id="0" name=""/>
        <dsp:cNvSpPr/>
      </dsp:nvSpPr>
      <dsp:spPr>
        <a:xfrm>
          <a:off x="3251199" y="1989247"/>
          <a:ext cx="4876800" cy="903685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1352761"/>
            <a:satOff val="66667"/>
            <a:lumOff val="1186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1352761"/>
              <a:satOff val="66667"/>
              <a:lumOff val="118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285750" lvl="1" indent="0" algn="l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ES_tradnl" sz="3200" b="1" u="sng" kern="1200" dirty="0">
              <a:solidFill>
                <a:schemeClr val="accent1">
                  <a:lumMod val="75000"/>
                </a:schemeClr>
              </a:solidFill>
              <a:latin typeface="Calibri" panose="020F0502020204030204"/>
              <a:ea typeface="+mn-ea"/>
              <a:cs typeface="+mn-cs"/>
            </a:rPr>
            <a:t>Bienes de Construcción</a:t>
          </a:r>
        </a:p>
      </dsp:txBody>
      <dsp:txXfrm>
        <a:off x="3251199" y="2102208"/>
        <a:ext cx="4537918" cy="677763"/>
      </dsp:txXfrm>
    </dsp:sp>
    <dsp:sp modelId="{128B471D-C5B4-4221-9206-2594E1777AAF}">
      <dsp:nvSpPr>
        <dsp:cNvPr id="0" name=""/>
        <dsp:cNvSpPr/>
      </dsp:nvSpPr>
      <dsp:spPr>
        <a:xfrm>
          <a:off x="0" y="1989247"/>
          <a:ext cx="3251200" cy="903685"/>
        </a:xfrm>
        <a:prstGeom prst="roundRect">
          <a:avLst/>
        </a:prstGeom>
        <a:gradFill rotWithShape="0">
          <a:gsLst>
            <a:gs pos="0">
              <a:schemeClr val="accent3">
                <a:hueOff val="1807066"/>
                <a:satOff val="66667"/>
                <a:lumOff val="-98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807066"/>
                <a:satOff val="66667"/>
                <a:lumOff val="-98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807066"/>
                <a:satOff val="66667"/>
                <a:lumOff val="-98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0" algn="ctr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ES_tradnl" sz="3600" kern="1200" dirty="0"/>
            <a:t>5%</a:t>
          </a:r>
        </a:p>
      </dsp:txBody>
      <dsp:txXfrm>
        <a:off x="44114" y="2033361"/>
        <a:ext cx="3162972" cy="815457"/>
      </dsp:txXfrm>
    </dsp:sp>
    <dsp:sp modelId="{15EF209A-DD6D-433C-9E22-15A1E9FF8747}">
      <dsp:nvSpPr>
        <dsp:cNvPr id="0" name=""/>
        <dsp:cNvSpPr/>
      </dsp:nvSpPr>
      <dsp:spPr>
        <a:xfrm>
          <a:off x="3251199" y="2983302"/>
          <a:ext cx="4876800" cy="903685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2029141"/>
            <a:satOff val="100000"/>
            <a:lumOff val="1779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2029141"/>
              <a:satOff val="100000"/>
              <a:lumOff val="177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285750" lvl="1" indent="0" algn="l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ES_tradnl" sz="3200" b="1" u="sng" kern="1200" dirty="0">
              <a:solidFill>
                <a:schemeClr val="accent1">
                  <a:lumMod val="75000"/>
                </a:schemeClr>
              </a:solidFill>
            </a:rPr>
            <a:t>Actividades Turísticas</a:t>
          </a:r>
        </a:p>
      </dsp:txBody>
      <dsp:txXfrm>
        <a:off x="3251199" y="3096263"/>
        <a:ext cx="4537918" cy="677763"/>
      </dsp:txXfrm>
    </dsp:sp>
    <dsp:sp modelId="{F5C6076B-896E-4CF8-9CED-672F12B55749}">
      <dsp:nvSpPr>
        <dsp:cNvPr id="0" name=""/>
        <dsp:cNvSpPr/>
      </dsp:nvSpPr>
      <dsp:spPr>
        <a:xfrm>
          <a:off x="0" y="2983302"/>
          <a:ext cx="3251200" cy="903685"/>
        </a:xfrm>
        <a:prstGeom prst="roundRect">
          <a:avLst/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0" algn="ctr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ES_tradnl" sz="3600" kern="1200" dirty="0"/>
            <a:t>8</a:t>
          </a:r>
        </a:p>
      </dsp:txBody>
      <dsp:txXfrm>
        <a:off x="44114" y="3027416"/>
        <a:ext cx="3162972" cy="81545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EC18E1-DD50-42C2-AAD4-3FC73BB2AC69}">
      <dsp:nvSpPr>
        <dsp:cNvPr id="0" name=""/>
        <dsp:cNvSpPr/>
      </dsp:nvSpPr>
      <dsp:spPr>
        <a:xfrm>
          <a:off x="-5172277" y="-798273"/>
          <a:ext cx="6206279" cy="6206279"/>
        </a:xfrm>
        <a:prstGeom prst="blockArc">
          <a:avLst>
            <a:gd name="adj1" fmla="val 18900000"/>
            <a:gd name="adj2" fmla="val 2700000"/>
            <a:gd name="adj3" fmla="val 348"/>
          </a:avLst>
        </a:pr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AD27E0-E9E0-4AA8-80CA-B10527068A49}">
      <dsp:nvSpPr>
        <dsp:cNvPr id="0" name=""/>
        <dsp:cNvSpPr/>
      </dsp:nvSpPr>
      <dsp:spPr>
        <a:xfrm>
          <a:off x="847383" y="658546"/>
          <a:ext cx="8272298" cy="131690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5296" tIns="45720" rIns="45720" bIns="4572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b="1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AGENTE DE PERCEPCIÓN: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kern="1200" dirty="0"/>
            <a:t>Es una persona natural o jurídica que vende, cobra el IVA y lo declara al Estado</a:t>
          </a:r>
          <a:endParaRPr lang="es-EC" sz="2000" kern="1200" dirty="0"/>
        </a:p>
      </dsp:txBody>
      <dsp:txXfrm>
        <a:off x="847383" y="658546"/>
        <a:ext cx="8272298" cy="1316908"/>
      </dsp:txXfrm>
    </dsp:sp>
    <dsp:sp modelId="{F5C728FF-8B0A-4AC3-BBB5-F674739C2027}">
      <dsp:nvSpPr>
        <dsp:cNvPr id="0" name=""/>
        <dsp:cNvSpPr/>
      </dsp:nvSpPr>
      <dsp:spPr>
        <a:xfrm>
          <a:off x="24316" y="493932"/>
          <a:ext cx="1646135" cy="1646135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 l="-13000" r="-13000"/>
          </a:stretch>
        </a:blip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3ABD90-8847-41B8-9812-7BCEEFD40684}">
      <dsp:nvSpPr>
        <dsp:cNvPr id="0" name=""/>
        <dsp:cNvSpPr/>
      </dsp:nvSpPr>
      <dsp:spPr>
        <a:xfrm>
          <a:off x="847383" y="2634277"/>
          <a:ext cx="8272298" cy="1316908"/>
        </a:xfrm>
        <a:prstGeom prst="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5296" tIns="45720" rIns="45720" bIns="4572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b="1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AGENTE DE RETENCIÓN: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 dirty="0"/>
            <a:t>Es un persona natural o jurídica designada por el SRI que compra y retiene impuestos, se clasifican en dos grupos: Contribuyentes especiales y Contribuyentes calificados como agentes de retención</a:t>
          </a:r>
          <a:endParaRPr lang="es-EC" sz="1800" kern="1200" dirty="0"/>
        </a:p>
      </dsp:txBody>
      <dsp:txXfrm>
        <a:off x="847383" y="2634277"/>
        <a:ext cx="8272298" cy="1316908"/>
      </dsp:txXfrm>
    </dsp:sp>
    <dsp:sp modelId="{50727F6B-F4BC-400D-A0ED-B8FC00C753AC}">
      <dsp:nvSpPr>
        <dsp:cNvPr id="0" name=""/>
        <dsp:cNvSpPr/>
      </dsp:nvSpPr>
      <dsp:spPr>
        <a:xfrm>
          <a:off x="24316" y="2469663"/>
          <a:ext cx="1646135" cy="1646135"/>
        </a:xfrm>
        <a:prstGeom prst="ellipse">
          <a:avLst/>
        </a:prstGeom>
        <a:blipFill rotWithShape="0">
          <a:blip xmlns:r="http://schemas.openxmlformats.org/officeDocument/2006/relationships" r:embed="rId2"/>
          <a:srcRect/>
          <a:stretch>
            <a:fillRect l="-25000" r="-25000"/>
          </a:stretch>
        </a:blip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B1CB28-992F-5015-0375-F1CD4521F0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01371F7-F10E-BD14-D7A1-724C0DBC8A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68721C0-1A46-45C6-803E-D59C0322C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79016-2310-43C3-AF88-DACEFBED6AC0}" type="datetimeFigureOut">
              <a:rPr lang="es-EC" smtClean="0"/>
              <a:t>19/8/2025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4161DC6-0BC9-73CC-09E0-2330A5620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F2E45F9-228E-91CC-FEFD-260A9322B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92B62-5D05-4EB8-B4A0-A8601BD0105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52470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6CBE54-A916-6000-D155-C3D8F2AF9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86F5A39-C372-85D4-E10D-2B2D9C64C7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28A3CCC-7D8A-0BB7-A32D-78DC252D7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79016-2310-43C3-AF88-DACEFBED6AC0}" type="datetimeFigureOut">
              <a:rPr lang="es-EC" smtClean="0"/>
              <a:t>19/8/2025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6DB8C0-E0AE-C9E0-AC09-E2AF78828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3DD7DF5-7540-A0FE-F687-5CE51935E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92B62-5D05-4EB8-B4A0-A8601BD0105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56705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8FBEA8B-0364-7392-CA04-CDB94FA5C1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DCD4D9F-3A05-F792-B3F3-D66BA5F9F5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4EB0D2F-61F1-3504-B519-E15FCE839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79016-2310-43C3-AF88-DACEFBED6AC0}" type="datetimeFigureOut">
              <a:rPr lang="es-EC" smtClean="0"/>
              <a:t>19/8/2025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1BD4C2E-B43C-DDE8-DFED-77EB9CAFA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C08ADBA-5258-C884-D429-B477BBDB0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92B62-5D05-4EB8-B4A0-A8601BD0105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613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3FB471-7303-DC5B-8C8B-46139AEDE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487260D-6887-0BCF-6201-C30F3EFE28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8AAC83-DFB8-197F-718B-3E0E36D30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79016-2310-43C3-AF88-DACEFBED6AC0}" type="datetimeFigureOut">
              <a:rPr lang="es-EC" smtClean="0"/>
              <a:t>19/8/2025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3C24BED-F091-D1DB-B7BA-DBE32F4E2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9F25A21-108C-E102-65CD-A624C5DDE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92B62-5D05-4EB8-B4A0-A8601BD0105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52009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E9120F-C05C-2092-EE89-0649BA24D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E173011-7BEF-5E57-A363-D510F08B42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55043FD-1AD0-A0AC-4252-4189A57A0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79016-2310-43C3-AF88-DACEFBED6AC0}" type="datetimeFigureOut">
              <a:rPr lang="es-EC" smtClean="0"/>
              <a:t>19/8/2025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8A548F-03C3-E0F3-87AD-F032D6940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38D45A3-87A7-A987-5C2B-2BB801BBC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92B62-5D05-4EB8-B4A0-A8601BD0105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42323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0F758B-FF27-B530-30D7-FB09741C1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1E08EAF-FDB9-488A-02E4-42BFC313B0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224895D-4CB5-AE63-F969-116827C6D2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992A00A-5AD1-78C2-58FF-3DEEF9641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79016-2310-43C3-AF88-DACEFBED6AC0}" type="datetimeFigureOut">
              <a:rPr lang="es-EC" smtClean="0"/>
              <a:t>19/8/2025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777002A-3936-9BD0-6DFF-3BC880A4C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DB3AA58-F63D-088D-8305-C2243AEC2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92B62-5D05-4EB8-B4A0-A8601BD0105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38880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426395-1115-0FFA-0D6D-CAA3EEAF2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BC0A0AF-263B-85E1-E180-E20A5BAA9F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9D8B12F-BEA8-92C8-B51E-129A1761DB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61B47D5-B2B5-40D7-CB00-C08E88C015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7FAB707-739F-7B2E-6A84-2C339AC7CF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26F9DFE-8320-B9F8-0D26-B21B6DD13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79016-2310-43C3-AF88-DACEFBED6AC0}" type="datetimeFigureOut">
              <a:rPr lang="es-EC" smtClean="0"/>
              <a:t>19/8/2025</a:t>
            </a:fld>
            <a:endParaRPr lang="es-EC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0605B50-CDE6-8B3C-81A2-2C91FCF18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FD36894-1F64-2C8C-89FD-F2438A5C5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92B62-5D05-4EB8-B4A0-A8601BD0105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67720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C6FF3B-1B82-CF97-2014-6B6BC2D7E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879A8F5-DE89-A8F5-F56E-2128F0E6C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79016-2310-43C3-AF88-DACEFBED6AC0}" type="datetimeFigureOut">
              <a:rPr lang="es-EC" smtClean="0"/>
              <a:t>19/8/2025</a:t>
            </a:fld>
            <a:endParaRPr lang="es-EC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64D2DAA-C975-2880-78AA-409FA0A42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8347C78-CEC7-7F14-D8A8-C8EC8EEBB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92B62-5D05-4EB8-B4A0-A8601BD0105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17639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F3C76B2-97D5-3548-4C89-30339F9A2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79016-2310-43C3-AF88-DACEFBED6AC0}" type="datetimeFigureOut">
              <a:rPr lang="es-EC" smtClean="0"/>
              <a:t>19/8/2025</a:t>
            </a:fld>
            <a:endParaRPr lang="es-EC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9C8AAD5-0A51-64C8-A40E-E06CE1AB7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160913A-68FC-5EBC-C99D-3987D0A91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92B62-5D05-4EB8-B4A0-A8601BD0105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26292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639041-0009-5630-4A99-8096080D3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DFED18C-6BE4-7D6D-074E-04CEABF43C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5EB988C-1A6E-0BF6-F5A7-88E5CFEE59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51606BE-77DD-271A-0903-6EADB8E6E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79016-2310-43C3-AF88-DACEFBED6AC0}" type="datetimeFigureOut">
              <a:rPr lang="es-EC" smtClean="0"/>
              <a:t>19/8/2025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F5B3C18-F9B6-04E4-299F-B9D6ABC72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3CF5703-A07D-B050-E153-0C2D7331D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92B62-5D05-4EB8-B4A0-A8601BD0105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56965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C81E74-BE84-8F43-E562-3585FA47A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3D4F270-6C9D-F305-1801-6D3CCEEA97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4989B88-7045-83E5-408E-ED31866F53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81D77B8-7DBF-0C6C-E210-76AF2D822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79016-2310-43C3-AF88-DACEFBED6AC0}" type="datetimeFigureOut">
              <a:rPr lang="es-EC" smtClean="0"/>
              <a:t>19/8/2025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5E769DA-2E49-9682-69D2-FD3AC0337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08E1E6E-0ECC-B1CD-4FE0-0CF909A6D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92B62-5D05-4EB8-B4A0-A8601BD0105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87803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0A4AA8F-5B2C-E6F8-1A4A-DA9A75241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0DEBE9A-D71B-7AB0-C306-BDAEF3FEDD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CFE35AA-43AE-E1C9-1B81-E643C3CCC2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79016-2310-43C3-AF88-DACEFBED6AC0}" type="datetimeFigureOut">
              <a:rPr lang="es-EC" smtClean="0"/>
              <a:t>19/8/2025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A6B8EB-7A0B-C323-CCB9-6DB08C35A0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6D3E1D7-8D9E-74F9-724A-07186C0AAC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92B62-5D05-4EB8-B4A0-A8601BD0105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03904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2806FB34-9936-1093-04B8-5079B96F399A}"/>
              </a:ext>
            </a:extLst>
          </p:cNvPr>
          <p:cNvSpPr txBox="1">
            <a:spLocks/>
          </p:cNvSpPr>
          <p:nvPr/>
        </p:nvSpPr>
        <p:spPr>
          <a:xfrm>
            <a:off x="506027" y="4751109"/>
            <a:ext cx="11039475" cy="8143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600" b="1" dirty="0">
                <a:solidFill>
                  <a:srgbClr val="1459A6"/>
                </a:solidFill>
                <a:latin typeface="Century Gothic" panose="020B0502020202020204" pitchFamily="34" charset="0"/>
                <a:ea typeface="+mn-ea"/>
                <a:cs typeface="+mn-cs"/>
              </a:rPr>
              <a:t>Contabilidad para no contadores y tributación básica </a:t>
            </a:r>
            <a:r>
              <a:rPr lang="es-E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</p:txBody>
      </p:sp>
      <p:sp>
        <p:nvSpPr>
          <p:cNvPr id="4" name="Subtítulo 4">
            <a:extLst>
              <a:ext uri="{FF2B5EF4-FFF2-40B4-BE49-F238E27FC236}">
                <a16:creationId xmlns:a16="http://schemas.microsoft.com/office/drawing/2014/main" id="{2D7B3A50-F7D1-3A73-D6E1-FCDD250CD3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11880" y="5675376"/>
            <a:ext cx="7766936" cy="1096899"/>
          </a:xfrm>
        </p:spPr>
        <p:txBody>
          <a:bodyPr>
            <a:normAutofit/>
          </a:bodyPr>
          <a:lstStyle/>
          <a:p>
            <a:r>
              <a:rPr lang="es-EC" sz="1600" b="1" dirty="0">
                <a:solidFill>
                  <a:srgbClr val="1459A6"/>
                </a:solidFill>
                <a:latin typeface="Century Gothic" panose="020B0502020202020204" pitchFamily="34" charset="0"/>
              </a:rPr>
              <a:t>Presentación Tema. 1</a:t>
            </a:r>
          </a:p>
          <a:p>
            <a:endParaRPr lang="es-EC" sz="1600" b="1" dirty="0">
              <a:solidFill>
                <a:srgbClr val="1459A6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468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FDAF442-0742-5E94-7570-12A08680BEEF}"/>
              </a:ext>
            </a:extLst>
          </p:cNvPr>
          <p:cNvSpPr txBox="1"/>
          <p:nvPr/>
        </p:nvSpPr>
        <p:spPr>
          <a:xfrm>
            <a:off x="7637930" y="1864658"/>
            <a:ext cx="46616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EC" sz="1400" dirty="0"/>
          </a:p>
          <a:p>
            <a:endParaRPr lang="es-EC" sz="1400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B15A55D2-468E-1CEF-AA7B-050202BF2E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7391612"/>
              </p:ext>
            </p:extLst>
          </p:nvPr>
        </p:nvGraphicFramePr>
        <p:xfrm>
          <a:off x="2094753" y="1864658"/>
          <a:ext cx="8128000" cy="40747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ítulo 1">
            <a:extLst>
              <a:ext uri="{FF2B5EF4-FFF2-40B4-BE49-F238E27FC236}">
                <a16:creationId xmlns:a16="http://schemas.microsoft.com/office/drawing/2014/main" id="{99CE4117-0D1D-1A5B-48CB-1C4FF0E38421}"/>
              </a:ext>
            </a:extLst>
          </p:cNvPr>
          <p:cNvSpPr txBox="1">
            <a:spLocks/>
          </p:cNvSpPr>
          <p:nvPr/>
        </p:nvSpPr>
        <p:spPr>
          <a:xfrm>
            <a:off x="1524000" y="382240"/>
            <a:ext cx="9144000" cy="14857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Impuesto al Valor Agregado IVA</a:t>
            </a:r>
          </a:p>
        </p:txBody>
      </p:sp>
    </p:spTree>
    <p:extLst>
      <p:ext uri="{BB962C8B-B14F-4D97-AF65-F5344CB8AC3E}">
        <p14:creationId xmlns:p14="http://schemas.microsoft.com/office/powerpoint/2010/main" val="15870668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FDAF442-0742-5E94-7570-12A08680BEEF}"/>
              </a:ext>
            </a:extLst>
          </p:cNvPr>
          <p:cNvSpPr txBox="1"/>
          <p:nvPr/>
        </p:nvSpPr>
        <p:spPr>
          <a:xfrm>
            <a:off x="7637930" y="1864658"/>
            <a:ext cx="46616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EC" sz="1400" dirty="0"/>
          </a:p>
          <a:p>
            <a:endParaRPr lang="es-EC" sz="1400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54AAE3C5-B378-AAEA-F8F9-25820DDDF2D5}"/>
              </a:ext>
            </a:extLst>
          </p:cNvPr>
          <p:cNvSpPr txBox="1">
            <a:spLocks/>
          </p:cNvSpPr>
          <p:nvPr/>
        </p:nvSpPr>
        <p:spPr>
          <a:xfrm>
            <a:off x="1524000" y="382240"/>
            <a:ext cx="9144000" cy="14857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2800" b="1" u="sng"/>
              <a:t>¿QUIEN DEBE PAGAR?</a:t>
            </a:r>
            <a:endParaRPr lang="es-ES_tradnl" sz="2800" b="1" u="sng" dirty="0"/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EA205D57-3253-18DF-DABE-2C2A332252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02115859"/>
              </p:ext>
            </p:extLst>
          </p:nvPr>
        </p:nvGraphicFramePr>
        <p:xfrm>
          <a:off x="2143211" y="2040141"/>
          <a:ext cx="8128000" cy="38881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743092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FDAF442-0742-5E94-7570-12A08680BEEF}"/>
              </a:ext>
            </a:extLst>
          </p:cNvPr>
          <p:cNvSpPr txBox="1"/>
          <p:nvPr/>
        </p:nvSpPr>
        <p:spPr>
          <a:xfrm>
            <a:off x="7637930" y="1864658"/>
            <a:ext cx="46616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EC" sz="1400" dirty="0"/>
          </a:p>
          <a:p>
            <a:endParaRPr lang="es-EC" sz="140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966E7C7-A886-FFA1-7532-7834ED7EE947}"/>
              </a:ext>
            </a:extLst>
          </p:cNvPr>
          <p:cNvSpPr txBox="1">
            <a:spLocks/>
          </p:cNvSpPr>
          <p:nvPr/>
        </p:nvSpPr>
        <p:spPr>
          <a:xfrm>
            <a:off x="1524000" y="382240"/>
            <a:ext cx="9144000" cy="14857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2800" b="1" u="sng"/>
              <a:t>FECHAS DE PAGO</a:t>
            </a:r>
            <a:endParaRPr lang="es-ES_tradnl" sz="2800" b="1" u="sng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33ABC8E-1700-F558-367D-0B265A011C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6820" y="1867966"/>
            <a:ext cx="5958359" cy="4168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4933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FDAF442-0742-5E94-7570-12A08680BEEF}"/>
              </a:ext>
            </a:extLst>
          </p:cNvPr>
          <p:cNvSpPr txBox="1"/>
          <p:nvPr/>
        </p:nvSpPr>
        <p:spPr>
          <a:xfrm>
            <a:off x="7637930" y="1864658"/>
            <a:ext cx="46616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EC" sz="1400" dirty="0"/>
          </a:p>
          <a:p>
            <a:endParaRPr lang="es-EC" sz="140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B358EF8-7BB5-A880-8700-294AF387A95D}"/>
              </a:ext>
            </a:extLst>
          </p:cNvPr>
          <p:cNvSpPr txBox="1">
            <a:spLocks/>
          </p:cNvSpPr>
          <p:nvPr/>
        </p:nvSpPr>
        <p:spPr>
          <a:xfrm>
            <a:off x="1524000" y="382240"/>
            <a:ext cx="9144000" cy="14857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2800" b="1" u="sng" dirty="0"/>
              <a:t>TARIFAS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7A5D4B79-2161-AF34-B96A-18B3D86E11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84322475"/>
              </p:ext>
            </p:extLst>
          </p:nvPr>
        </p:nvGraphicFramePr>
        <p:xfrm>
          <a:off x="1982573" y="1928930"/>
          <a:ext cx="8128000" cy="38881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496548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FDAF442-0742-5E94-7570-12A08680BEEF}"/>
              </a:ext>
            </a:extLst>
          </p:cNvPr>
          <p:cNvSpPr txBox="1"/>
          <p:nvPr/>
        </p:nvSpPr>
        <p:spPr>
          <a:xfrm>
            <a:off x="7637930" y="1864658"/>
            <a:ext cx="46616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EC" sz="1400" dirty="0"/>
          </a:p>
          <a:p>
            <a:endParaRPr lang="es-EC" sz="1400" dirty="0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6DCD1B45-05DE-3E6B-750C-8F91DF8920E8}"/>
              </a:ext>
            </a:extLst>
          </p:cNvPr>
          <p:cNvSpPr txBox="1">
            <a:spLocks/>
          </p:cNvSpPr>
          <p:nvPr/>
        </p:nvSpPr>
        <p:spPr>
          <a:xfrm>
            <a:off x="1016000" y="339944"/>
            <a:ext cx="9144000" cy="7594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CONTRIBUYENTES</a:t>
            </a:r>
            <a:endParaRPr lang="es-EC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C73B2253-70BC-074E-304D-4EB3ADF3D8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88762321"/>
              </p:ext>
            </p:extLst>
          </p:nvPr>
        </p:nvGraphicFramePr>
        <p:xfrm>
          <a:off x="1621182" y="1300738"/>
          <a:ext cx="9143999" cy="46097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826384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6741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FDAF442-0742-5E94-7570-12A08680BEEF}"/>
              </a:ext>
            </a:extLst>
          </p:cNvPr>
          <p:cNvSpPr txBox="1"/>
          <p:nvPr/>
        </p:nvSpPr>
        <p:spPr>
          <a:xfrm>
            <a:off x="699248" y="699300"/>
            <a:ext cx="46616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EC" sz="1400" dirty="0"/>
          </a:p>
          <a:p>
            <a:endParaRPr lang="es-EC" sz="1400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7E5D3717-5840-C260-02A8-0859D6A09395}"/>
              </a:ext>
            </a:extLst>
          </p:cNvPr>
          <p:cNvSpPr/>
          <p:nvPr/>
        </p:nvSpPr>
        <p:spPr>
          <a:xfrm>
            <a:off x="452461" y="1855711"/>
            <a:ext cx="474706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Tema 4: Introducción a la tributación</a:t>
            </a:r>
            <a:endParaRPr lang="es-EC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27C7A52-C59B-F213-1C35-FE29E9AA8FBD}"/>
              </a:ext>
            </a:extLst>
          </p:cNvPr>
          <p:cNvSpPr txBox="1"/>
          <p:nvPr/>
        </p:nvSpPr>
        <p:spPr>
          <a:xfrm>
            <a:off x="5643539" y="2132709"/>
            <a:ext cx="60960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dirty="0"/>
              <a:t>• Obligaciones tributarias en el Ecuador para personas naturales y pequeños negocios.</a:t>
            </a:r>
          </a:p>
          <a:p>
            <a:r>
              <a:rPr lang="es-ES" sz="2400" dirty="0"/>
              <a:t>• Tipos de impuestos: IVA, Renta, RIMPE.</a:t>
            </a:r>
          </a:p>
          <a:p>
            <a:r>
              <a:rPr lang="es-ES" sz="2400" dirty="0"/>
              <a:t>• Uso de herramientas básicas del SRI (facturación electrónica, declaraciones).</a:t>
            </a:r>
          </a:p>
          <a:p>
            <a:r>
              <a:rPr lang="es-ES" sz="2400" dirty="0"/>
              <a:t>Desarrollo de casos: Registro de transacciones ( Diario y Mayor), Elaboración de Balances </a:t>
            </a:r>
          </a:p>
        </p:txBody>
      </p:sp>
    </p:spTree>
    <p:extLst>
      <p:ext uri="{BB962C8B-B14F-4D97-AF65-F5344CB8AC3E}">
        <p14:creationId xmlns:p14="http://schemas.microsoft.com/office/powerpoint/2010/main" val="1270578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FDAF442-0742-5E94-7570-12A08680BEEF}"/>
              </a:ext>
            </a:extLst>
          </p:cNvPr>
          <p:cNvSpPr txBox="1"/>
          <p:nvPr/>
        </p:nvSpPr>
        <p:spPr>
          <a:xfrm>
            <a:off x="8704730" y="4724452"/>
            <a:ext cx="46616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EC" sz="1400" dirty="0"/>
          </a:p>
          <a:p>
            <a:endParaRPr lang="es-EC" sz="1400" dirty="0"/>
          </a:p>
        </p:txBody>
      </p:sp>
      <p:sp>
        <p:nvSpPr>
          <p:cNvPr id="2" name="Llamada de nube 6">
            <a:extLst>
              <a:ext uri="{FF2B5EF4-FFF2-40B4-BE49-F238E27FC236}">
                <a16:creationId xmlns:a16="http://schemas.microsoft.com/office/drawing/2014/main" id="{AFB49BB5-BF0F-6A4E-D3CA-E79B1A00576E}"/>
              </a:ext>
            </a:extLst>
          </p:cNvPr>
          <p:cNvSpPr/>
          <p:nvPr/>
        </p:nvSpPr>
        <p:spPr>
          <a:xfrm>
            <a:off x="3853249" y="1990336"/>
            <a:ext cx="2697893" cy="174140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/>
              <a:t>Tributo.-  Tipo de Aportación que se paga y es exigido por </a:t>
            </a:r>
            <a:r>
              <a:rPr lang="es-ES_tradnl"/>
              <a:t>el estado  </a:t>
            </a:r>
            <a:endParaRPr lang="es-ES_tradnl" dirty="0"/>
          </a:p>
        </p:txBody>
      </p:sp>
      <p:sp>
        <p:nvSpPr>
          <p:cNvPr id="4" name="Llamada de nube 7">
            <a:extLst>
              <a:ext uri="{FF2B5EF4-FFF2-40B4-BE49-F238E27FC236}">
                <a16:creationId xmlns:a16="http://schemas.microsoft.com/office/drawing/2014/main" id="{5CE504C2-72CF-1334-270B-AF546075D18C}"/>
              </a:ext>
            </a:extLst>
          </p:cNvPr>
          <p:cNvSpPr/>
          <p:nvPr/>
        </p:nvSpPr>
        <p:spPr>
          <a:xfrm>
            <a:off x="6330779" y="3429000"/>
            <a:ext cx="2619632" cy="217606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/>
              <a:t>Tasas.- Prestación efectiva de un servicio</a:t>
            </a:r>
          </a:p>
        </p:txBody>
      </p:sp>
      <p:sp>
        <p:nvSpPr>
          <p:cNvPr id="5" name="Llamada de nube 11">
            <a:extLst>
              <a:ext uri="{FF2B5EF4-FFF2-40B4-BE49-F238E27FC236}">
                <a16:creationId xmlns:a16="http://schemas.microsoft.com/office/drawing/2014/main" id="{6B61B44F-A0CA-FB09-5F0E-E203DFF4A4E4}"/>
              </a:ext>
            </a:extLst>
          </p:cNvPr>
          <p:cNvSpPr/>
          <p:nvPr/>
        </p:nvSpPr>
        <p:spPr>
          <a:xfrm>
            <a:off x="8079945" y="753762"/>
            <a:ext cx="2732217" cy="2086101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00" dirty="0"/>
              <a:t>Impuesto.- pago sin contraprestación pero generalmente esperamos algún beneficio</a:t>
            </a:r>
          </a:p>
        </p:txBody>
      </p:sp>
      <p:cxnSp>
        <p:nvCxnSpPr>
          <p:cNvPr id="8" name="Conector angular 13">
            <a:extLst>
              <a:ext uri="{FF2B5EF4-FFF2-40B4-BE49-F238E27FC236}">
                <a16:creationId xmlns:a16="http://schemas.microsoft.com/office/drawing/2014/main" id="{1E5BFE74-DE13-9DB0-B011-E91216A6C25E}"/>
              </a:ext>
            </a:extLst>
          </p:cNvPr>
          <p:cNvCxnSpPr/>
          <p:nvPr/>
        </p:nvCxnSpPr>
        <p:spPr>
          <a:xfrm flipV="1">
            <a:off x="3089190" y="2656703"/>
            <a:ext cx="809366" cy="772297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angular 15">
            <a:extLst>
              <a:ext uri="{FF2B5EF4-FFF2-40B4-BE49-F238E27FC236}">
                <a16:creationId xmlns:a16="http://schemas.microsoft.com/office/drawing/2014/main" id="{D9831C78-E067-950D-2DFF-820578949C16}"/>
              </a:ext>
            </a:extLst>
          </p:cNvPr>
          <p:cNvCxnSpPr/>
          <p:nvPr/>
        </p:nvCxnSpPr>
        <p:spPr>
          <a:xfrm>
            <a:off x="3089190" y="3453075"/>
            <a:ext cx="3283465" cy="1317421"/>
          </a:xfrm>
          <a:prstGeom prst="bentConnector3">
            <a:avLst>
              <a:gd name="adj1" fmla="val 1199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angular 21">
            <a:extLst>
              <a:ext uri="{FF2B5EF4-FFF2-40B4-BE49-F238E27FC236}">
                <a16:creationId xmlns:a16="http://schemas.microsoft.com/office/drawing/2014/main" id="{E0D395F2-60C8-09CB-071E-8C0705490E09}"/>
              </a:ext>
            </a:extLst>
          </p:cNvPr>
          <p:cNvCxnSpPr/>
          <p:nvPr/>
        </p:nvCxnSpPr>
        <p:spPr>
          <a:xfrm flipV="1">
            <a:off x="1371600" y="1990336"/>
            <a:ext cx="6708345" cy="849527"/>
          </a:xfrm>
          <a:prstGeom prst="bentConnector3">
            <a:avLst>
              <a:gd name="adj1" fmla="val -47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Llamada de nube 10">
            <a:extLst>
              <a:ext uri="{FF2B5EF4-FFF2-40B4-BE49-F238E27FC236}">
                <a16:creationId xmlns:a16="http://schemas.microsoft.com/office/drawing/2014/main" id="{9D8522C8-0719-B354-F4F8-B8F11150C90C}"/>
              </a:ext>
            </a:extLst>
          </p:cNvPr>
          <p:cNvSpPr/>
          <p:nvPr/>
        </p:nvSpPr>
        <p:spPr>
          <a:xfrm>
            <a:off x="9215394" y="2861038"/>
            <a:ext cx="2619632" cy="217606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/>
              <a:t>Contribuciones especiales.- Obtención por el sujeto pasivo de un beneficio</a:t>
            </a:r>
          </a:p>
        </p:txBody>
      </p:sp>
      <p:cxnSp>
        <p:nvCxnSpPr>
          <p:cNvPr id="12" name="Conector angular 5">
            <a:extLst>
              <a:ext uri="{FF2B5EF4-FFF2-40B4-BE49-F238E27FC236}">
                <a16:creationId xmlns:a16="http://schemas.microsoft.com/office/drawing/2014/main" id="{5629ACC1-29DA-741C-B20B-9C3BBBDCE913}"/>
              </a:ext>
            </a:extLst>
          </p:cNvPr>
          <p:cNvCxnSpPr>
            <a:endCxn id="11" idx="4"/>
          </p:cNvCxnSpPr>
          <p:nvPr/>
        </p:nvCxnSpPr>
        <p:spPr>
          <a:xfrm>
            <a:off x="1371600" y="4018137"/>
            <a:ext cx="8607862" cy="1290974"/>
          </a:xfrm>
          <a:prstGeom prst="bentConnector4">
            <a:avLst>
              <a:gd name="adj1" fmla="val -88"/>
              <a:gd name="adj2" fmla="val 11770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upo 12">
            <a:extLst>
              <a:ext uri="{FF2B5EF4-FFF2-40B4-BE49-F238E27FC236}">
                <a16:creationId xmlns:a16="http://schemas.microsoft.com/office/drawing/2014/main" id="{E4C82F4F-52C4-627C-C743-1EC79D9E39C8}"/>
              </a:ext>
            </a:extLst>
          </p:cNvPr>
          <p:cNvGrpSpPr/>
          <p:nvPr/>
        </p:nvGrpSpPr>
        <p:grpSpPr>
          <a:xfrm>
            <a:off x="299293" y="2813223"/>
            <a:ext cx="2611410" cy="1147747"/>
            <a:chOff x="1320801" y="679069"/>
            <a:chExt cx="2611410" cy="1147747"/>
          </a:xfrm>
        </p:grpSpPr>
        <p:sp>
          <p:nvSpPr>
            <p:cNvPr id="14" name="Rectángulo: esquinas redondeadas 13">
              <a:extLst>
                <a:ext uri="{FF2B5EF4-FFF2-40B4-BE49-F238E27FC236}">
                  <a16:creationId xmlns:a16="http://schemas.microsoft.com/office/drawing/2014/main" id="{45021939-B6C1-8261-29B9-66C5E65ACF07}"/>
                </a:ext>
              </a:extLst>
            </p:cNvPr>
            <p:cNvSpPr/>
            <p:nvPr/>
          </p:nvSpPr>
          <p:spPr>
            <a:xfrm>
              <a:off x="1320801" y="679069"/>
              <a:ext cx="2611410" cy="1147747"/>
            </a:xfrm>
            <a:prstGeom prst="roundRect">
              <a:avLst>
                <a:gd name="adj" fmla="val 1667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ectángulo: esquinas redondeadas 4">
              <a:extLst>
                <a:ext uri="{FF2B5EF4-FFF2-40B4-BE49-F238E27FC236}">
                  <a16:creationId xmlns:a16="http://schemas.microsoft.com/office/drawing/2014/main" id="{50ADEDB0-FF9F-ABBE-78FF-88C290C61981}"/>
                </a:ext>
              </a:extLst>
            </p:cNvPr>
            <p:cNvSpPr txBox="1"/>
            <p:nvPr/>
          </p:nvSpPr>
          <p:spPr>
            <a:xfrm>
              <a:off x="1376839" y="735107"/>
              <a:ext cx="2499334" cy="10356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_tradnl" sz="2000" b="1" u="sng" kern="1200" dirty="0"/>
                <a:t>CONCEPTUALIZACION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36160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FDAF442-0742-5E94-7570-12A08680BEEF}"/>
              </a:ext>
            </a:extLst>
          </p:cNvPr>
          <p:cNvSpPr txBox="1"/>
          <p:nvPr/>
        </p:nvSpPr>
        <p:spPr>
          <a:xfrm>
            <a:off x="7637930" y="1864658"/>
            <a:ext cx="46616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EC" sz="1400" dirty="0"/>
          </a:p>
          <a:p>
            <a:endParaRPr lang="es-EC" sz="1400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2338CD0D-9B77-5F49-17D6-3A1283CAB92D}"/>
              </a:ext>
            </a:extLst>
          </p:cNvPr>
          <p:cNvSpPr/>
          <p:nvPr/>
        </p:nvSpPr>
        <p:spPr>
          <a:xfrm>
            <a:off x="1020876" y="670541"/>
            <a:ext cx="89686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4800" dirty="0">
                <a:ea typeface="Apple Chancery" charset="0"/>
                <a:cs typeface="Apple Chancery" charset="0"/>
              </a:rPr>
              <a:t>Clasificación de Impuestos</a:t>
            </a:r>
            <a:br>
              <a:rPr lang="es-ES_tradnl" sz="8000" dirty="0">
                <a:solidFill>
                  <a:srgbClr val="000000"/>
                </a:solidFill>
                <a:latin typeface="Apple Chancery" charset="0"/>
                <a:ea typeface="Apple Chancery" charset="0"/>
                <a:cs typeface="Apple Chancery" charset="0"/>
              </a:rPr>
            </a:br>
            <a:br>
              <a:rPr lang="es-ES_tradnl" dirty="0">
                <a:solidFill>
                  <a:srgbClr val="000000"/>
                </a:solidFill>
                <a:latin typeface="ProximaNova" charset="0"/>
              </a:rPr>
            </a:br>
            <a:endParaRPr lang="es-ES_tradnl" dirty="0">
              <a:solidFill>
                <a:srgbClr val="000000"/>
              </a:solidFill>
              <a:latin typeface="ProximaNova" charset="0"/>
            </a:endParaRP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1B1C880F-9C3D-B694-D3D2-7F6278B4C3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76774143"/>
              </p:ext>
            </p:extLst>
          </p:nvPr>
        </p:nvGraphicFramePr>
        <p:xfrm>
          <a:off x="653323" y="1694098"/>
          <a:ext cx="11278700" cy="4710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55444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FDAF442-0742-5E94-7570-12A08680BEEF}"/>
              </a:ext>
            </a:extLst>
          </p:cNvPr>
          <p:cNvSpPr txBox="1"/>
          <p:nvPr/>
        </p:nvSpPr>
        <p:spPr>
          <a:xfrm>
            <a:off x="7637930" y="1864658"/>
            <a:ext cx="46616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EC" sz="1400" dirty="0"/>
          </a:p>
          <a:p>
            <a:endParaRPr lang="es-EC" sz="1400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A78DF845-0E07-A3B2-3919-7FC1C8265DBA}"/>
              </a:ext>
            </a:extLst>
          </p:cNvPr>
          <p:cNvSpPr/>
          <p:nvPr/>
        </p:nvSpPr>
        <p:spPr>
          <a:xfrm>
            <a:off x="2766714" y="509176"/>
            <a:ext cx="89686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4800" dirty="0">
                <a:ea typeface="Apple Chancery" charset="0"/>
                <a:cs typeface="Apple Chancery" charset="0"/>
              </a:rPr>
              <a:t>Clasificación de Impuestos</a:t>
            </a:r>
            <a:br>
              <a:rPr lang="es-ES_tradnl" sz="8000" dirty="0">
                <a:solidFill>
                  <a:srgbClr val="000000"/>
                </a:solidFill>
                <a:latin typeface="Apple Chancery" charset="0"/>
                <a:ea typeface="Apple Chancery" charset="0"/>
                <a:cs typeface="Apple Chancery" charset="0"/>
              </a:rPr>
            </a:br>
            <a:br>
              <a:rPr lang="es-ES_tradnl" dirty="0">
                <a:solidFill>
                  <a:srgbClr val="000000"/>
                </a:solidFill>
                <a:latin typeface="ProximaNova" charset="0"/>
              </a:rPr>
            </a:br>
            <a:endParaRPr lang="es-ES_tradnl" dirty="0">
              <a:solidFill>
                <a:srgbClr val="000000"/>
              </a:solidFill>
              <a:latin typeface="ProximaNova" charset="0"/>
            </a:endParaRP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34FD5E1F-4607-22C5-5358-B94DB1AEFF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87729708"/>
              </p:ext>
            </p:extLst>
          </p:nvPr>
        </p:nvGraphicFramePr>
        <p:xfrm>
          <a:off x="456650" y="1595485"/>
          <a:ext cx="11278700" cy="4710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3944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FDAF442-0742-5E94-7570-12A08680BEEF}"/>
              </a:ext>
            </a:extLst>
          </p:cNvPr>
          <p:cNvSpPr txBox="1"/>
          <p:nvPr/>
        </p:nvSpPr>
        <p:spPr>
          <a:xfrm>
            <a:off x="7637930" y="1864658"/>
            <a:ext cx="46616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EC" sz="1400" dirty="0"/>
          </a:p>
          <a:p>
            <a:endParaRPr lang="es-EC" sz="1400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6A768379-65D9-A735-4CAF-0F3C766EA7CC}"/>
              </a:ext>
            </a:extLst>
          </p:cNvPr>
          <p:cNvSpPr/>
          <p:nvPr/>
        </p:nvSpPr>
        <p:spPr>
          <a:xfrm>
            <a:off x="2766714" y="509176"/>
            <a:ext cx="89686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4800" dirty="0">
                <a:ea typeface="Apple Chancery" charset="0"/>
                <a:cs typeface="Apple Chancery" charset="0"/>
              </a:rPr>
              <a:t>Clasificación de Impuestos</a:t>
            </a:r>
            <a:br>
              <a:rPr lang="es-ES_tradnl" sz="8000" dirty="0">
                <a:solidFill>
                  <a:srgbClr val="000000"/>
                </a:solidFill>
                <a:latin typeface="Apple Chancery" charset="0"/>
                <a:ea typeface="Apple Chancery" charset="0"/>
                <a:cs typeface="Apple Chancery" charset="0"/>
              </a:rPr>
            </a:br>
            <a:br>
              <a:rPr lang="es-ES_tradnl" dirty="0">
                <a:solidFill>
                  <a:srgbClr val="000000"/>
                </a:solidFill>
                <a:latin typeface="ProximaNova" charset="0"/>
              </a:rPr>
            </a:br>
            <a:endParaRPr lang="es-ES_tradnl" dirty="0">
              <a:solidFill>
                <a:srgbClr val="000000"/>
              </a:solidFill>
              <a:latin typeface="ProximaNova" charset="0"/>
            </a:endParaRP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0A2B3105-D26A-F1D3-6D6B-C873AFBFC3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87729708"/>
              </p:ext>
            </p:extLst>
          </p:nvPr>
        </p:nvGraphicFramePr>
        <p:xfrm>
          <a:off x="456650" y="1595485"/>
          <a:ext cx="11278700" cy="4710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531705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FDAF442-0742-5E94-7570-12A08680BEEF}"/>
              </a:ext>
            </a:extLst>
          </p:cNvPr>
          <p:cNvSpPr txBox="1"/>
          <p:nvPr/>
        </p:nvSpPr>
        <p:spPr>
          <a:xfrm>
            <a:off x="7637930" y="1864658"/>
            <a:ext cx="46616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EC" sz="1400" dirty="0"/>
          </a:p>
          <a:p>
            <a:endParaRPr lang="es-EC" sz="1400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ADF0675C-09F3-4D97-F81A-EFBC02816BFE}"/>
              </a:ext>
            </a:extLst>
          </p:cNvPr>
          <p:cNvSpPr/>
          <p:nvPr/>
        </p:nvSpPr>
        <p:spPr>
          <a:xfrm>
            <a:off x="2766714" y="509176"/>
            <a:ext cx="89686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4800" dirty="0">
                <a:solidFill>
                  <a:srgbClr val="000000"/>
                </a:solidFill>
                <a:latin typeface="ProximaNova" charset="0"/>
              </a:rPr>
              <a:t>CONTRIBUCION ESPECIALES DE MEJORAS</a:t>
            </a:r>
            <a:endParaRPr lang="es-ES_tradnl" dirty="0">
              <a:solidFill>
                <a:srgbClr val="000000"/>
              </a:solidFill>
              <a:latin typeface="ProximaNova" charset="0"/>
            </a:endParaRP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61CD7E0F-1380-01F4-4383-31DC8FD2B7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52906187"/>
              </p:ext>
            </p:extLst>
          </p:nvPr>
        </p:nvGraphicFramePr>
        <p:xfrm>
          <a:off x="456650" y="2078836"/>
          <a:ext cx="11278700" cy="3989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26389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FDAF442-0742-5E94-7570-12A08680BEEF}"/>
              </a:ext>
            </a:extLst>
          </p:cNvPr>
          <p:cNvSpPr txBox="1"/>
          <p:nvPr/>
        </p:nvSpPr>
        <p:spPr>
          <a:xfrm>
            <a:off x="7637930" y="1864658"/>
            <a:ext cx="46616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EC" sz="1400" dirty="0"/>
          </a:p>
          <a:p>
            <a:endParaRPr lang="es-EC" sz="1400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07B529F-445B-1A8F-32B3-26BA58844F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228" y="581921"/>
            <a:ext cx="11339543" cy="5694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920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FDAF442-0742-5E94-7570-12A08680BEEF}"/>
              </a:ext>
            </a:extLst>
          </p:cNvPr>
          <p:cNvSpPr txBox="1"/>
          <p:nvPr/>
        </p:nvSpPr>
        <p:spPr>
          <a:xfrm>
            <a:off x="7637930" y="1864658"/>
            <a:ext cx="46616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EC" sz="1400" dirty="0"/>
          </a:p>
          <a:p>
            <a:endParaRPr lang="es-EC" sz="1400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C4F2D91-8E5A-18CE-4AE5-7F71DA852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2156" y="1499727"/>
            <a:ext cx="8012781" cy="411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72902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482</TotalTime>
  <Words>717</Words>
  <Application>Microsoft Office PowerPoint</Application>
  <PresentationFormat>Panorámica</PresentationFormat>
  <Paragraphs>66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2" baseType="lpstr">
      <vt:lpstr>Apple Chancery</vt:lpstr>
      <vt:lpstr>Arial</vt:lpstr>
      <vt:lpstr>Calibri</vt:lpstr>
      <vt:lpstr>Calibri Light</vt:lpstr>
      <vt:lpstr>Century Gothic</vt:lpstr>
      <vt:lpstr>ProximaNova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TEMA: ADMINISTRADORES DE CONTRATO</dc:title>
  <dc:creator>jdanielmedinam@outlook.com</dc:creator>
  <cp:lastModifiedBy>Wilmer Fernando Pérez Altamirano Pérez</cp:lastModifiedBy>
  <cp:revision>10</cp:revision>
  <dcterms:created xsi:type="dcterms:W3CDTF">2023-01-08T00:54:43Z</dcterms:created>
  <dcterms:modified xsi:type="dcterms:W3CDTF">2025-08-19T14:55:39Z</dcterms:modified>
</cp:coreProperties>
</file>